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5" r:id="rId68"/>
    <p:sldId id="326" r:id="rId69"/>
    <p:sldId id="327" r:id="rId70"/>
    <p:sldId id="329" r:id="rId71"/>
    <p:sldId id="328" r:id="rId72"/>
    <p:sldId id="331" r:id="rId73"/>
    <p:sldId id="330" r:id="rId74"/>
    <p:sldId id="332" r:id="rId75"/>
    <p:sldId id="337" r:id="rId76"/>
    <p:sldId id="335" r:id="rId77"/>
    <p:sldId id="336" r:id="rId78"/>
    <p:sldId id="333" r:id="rId79"/>
    <p:sldId id="334" r:id="rId80"/>
    <p:sldId id="338" r:id="rId81"/>
    <p:sldId id="340" r:id="rId82"/>
    <p:sldId id="339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93"/>
    <a:srgbClr val="F08565"/>
    <a:srgbClr val="09202B"/>
    <a:srgbClr val="0F2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EF821-86B8-4B5F-F1B9-D2AD918288FE}" v="2" dt="2026-05-07T12:45:34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1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20487-2F9B-438C-AC93-FF941423D12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5D8E92F-7EC8-44C2-BA61-03A37492004A}">
      <dgm:prSet/>
      <dgm:spPr/>
      <dgm:t>
        <a:bodyPr/>
        <a:lstStyle/>
        <a:p>
          <a:pPr algn="ctr">
            <a:lnSpc>
              <a:spcPct val="90000"/>
            </a:lnSpc>
          </a:pPr>
          <a:r>
            <a:rPr lang="en-US" sz="2300" dirty="0">
              <a:latin typeface="Aptos" panose="020B0004020202020204"/>
              <a:ea typeface="+mn-ea"/>
              <a:cs typeface="+mn-cs"/>
            </a:rPr>
            <a:t>Screen for secondary causes, including medications that may impact BP lowering</a:t>
          </a:r>
        </a:p>
      </dgm:t>
    </dgm:pt>
    <dgm:pt modelId="{7864CCA4-AD87-4EA5-88E7-832B7BF84A4C}" type="parTrans" cxnId="{1AF0FA29-24B7-40E3-9D4F-7403D3FCD637}">
      <dgm:prSet/>
      <dgm:spPr/>
      <dgm:t>
        <a:bodyPr/>
        <a:lstStyle/>
        <a:p>
          <a:endParaRPr lang="en-US"/>
        </a:p>
      </dgm:t>
    </dgm:pt>
    <dgm:pt modelId="{49B762BC-A36F-4E8A-8C32-28F04951C5C8}" type="sibTrans" cxnId="{1AF0FA29-24B7-40E3-9D4F-7403D3FCD637}">
      <dgm:prSet/>
      <dgm:spPr/>
      <dgm:t>
        <a:bodyPr/>
        <a:lstStyle/>
        <a:p>
          <a:endParaRPr lang="en-US"/>
        </a:p>
      </dgm:t>
    </dgm:pt>
    <dgm:pt modelId="{401F90DA-AED9-47FC-A2B8-2083FA26C88D}">
      <dgm:prSet/>
      <dgm:spPr/>
      <dgm:t>
        <a:bodyPr/>
        <a:lstStyle/>
        <a:p>
          <a:pPr algn="ctr">
            <a:lnSpc>
              <a:spcPct val="90000"/>
            </a:lnSpc>
          </a:pPr>
          <a:r>
            <a:rPr lang="en-US" sz="2300" b="1">
              <a:latin typeface="Aptos"/>
              <a:ea typeface="+mn-ea"/>
              <a:cs typeface="+mn-cs"/>
            </a:rPr>
            <a:t>MULTIDISCPLINARY TEAMWORK</a:t>
          </a:r>
        </a:p>
      </dgm:t>
    </dgm:pt>
    <dgm:pt modelId="{64C70085-32EF-4DF0-A72D-8227CD555194}" type="parTrans" cxnId="{E3BC03B7-E089-4FF9-931E-3A8BAD923A49}">
      <dgm:prSet/>
      <dgm:spPr/>
      <dgm:t>
        <a:bodyPr/>
        <a:lstStyle/>
        <a:p>
          <a:endParaRPr lang="en-US"/>
        </a:p>
      </dgm:t>
    </dgm:pt>
    <dgm:pt modelId="{EB60B6FF-9CB2-4AFF-827A-362157DD4A57}" type="sibTrans" cxnId="{E3BC03B7-E089-4FF9-931E-3A8BAD923A49}">
      <dgm:prSet/>
      <dgm:spPr/>
      <dgm:t>
        <a:bodyPr/>
        <a:lstStyle/>
        <a:p>
          <a:endParaRPr lang="en-US"/>
        </a:p>
      </dgm:t>
    </dgm:pt>
    <dgm:pt modelId="{7AC6FAAD-4DF4-4318-A396-1634517C2FD5}">
      <dgm:prSet/>
      <dgm:spPr/>
      <dgm:t>
        <a:bodyPr/>
        <a:lstStyle/>
        <a:p>
          <a:pPr algn="ctr">
            <a:lnSpc>
              <a:spcPct val="90000"/>
            </a:lnSpc>
          </a:pPr>
          <a:r>
            <a:rPr lang="en-US" sz="2300">
              <a:latin typeface="Aptos" panose="020B0004020202020204"/>
              <a:ea typeface="+mn-ea"/>
              <a:cs typeface="+mn-cs"/>
            </a:rPr>
            <a:t>Shared decision-making process if renal denervation is being considered</a:t>
          </a:r>
        </a:p>
      </dgm:t>
    </dgm:pt>
    <dgm:pt modelId="{361A03C0-5B9E-4EAB-A9B1-23BEE252F6D4}" type="parTrans" cxnId="{AC14B586-DA06-4AC9-A354-79297AF19DA5}">
      <dgm:prSet/>
      <dgm:spPr/>
      <dgm:t>
        <a:bodyPr/>
        <a:lstStyle/>
        <a:p>
          <a:endParaRPr lang="en-US"/>
        </a:p>
      </dgm:t>
    </dgm:pt>
    <dgm:pt modelId="{AD1D04D7-165D-4589-9189-0712D1E29537}" type="sibTrans" cxnId="{AC14B586-DA06-4AC9-A354-79297AF19DA5}">
      <dgm:prSet/>
      <dgm:spPr/>
      <dgm:t>
        <a:bodyPr/>
        <a:lstStyle/>
        <a:p>
          <a:endParaRPr lang="en-US"/>
        </a:p>
      </dgm:t>
    </dgm:pt>
    <dgm:pt modelId="{BF0D0D32-58D1-4A0F-869F-9BE67A64CA89}" type="pres">
      <dgm:prSet presAssocID="{19620487-2F9B-438C-AC93-FF941423D1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69FA40-5A27-42B5-9981-C9B6A6E43DED}" type="pres">
      <dgm:prSet presAssocID="{25D8E92F-7EC8-44C2-BA61-03A37492004A}" presName="hierRoot1" presStyleCnt="0"/>
      <dgm:spPr/>
    </dgm:pt>
    <dgm:pt modelId="{21C7F529-703A-41C2-94D7-0BDA669A0BDA}" type="pres">
      <dgm:prSet presAssocID="{25D8E92F-7EC8-44C2-BA61-03A37492004A}" presName="composite" presStyleCnt="0"/>
      <dgm:spPr/>
    </dgm:pt>
    <dgm:pt modelId="{3CA1089E-8A58-4620-B269-3FB635EDC77C}" type="pres">
      <dgm:prSet presAssocID="{25D8E92F-7EC8-44C2-BA61-03A37492004A}" presName="background" presStyleLbl="node0" presStyleIdx="0" presStyleCnt="3"/>
      <dgm:spPr/>
    </dgm:pt>
    <dgm:pt modelId="{0C3D94E9-B457-4400-9844-F488D63D63BA}" type="pres">
      <dgm:prSet presAssocID="{25D8E92F-7EC8-44C2-BA61-03A37492004A}" presName="text" presStyleLbl="fgAcc0" presStyleIdx="0" presStyleCnt="3">
        <dgm:presLayoutVars>
          <dgm:chPref val="3"/>
        </dgm:presLayoutVars>
      </dgm:prSet>
      <dgm:spPr/>
    </dgm:pt>
    <dgm:pt modelId="{D2F410CE-BA76-454A-9C27-85BF180E0864}" type="pres">
      <dgm:prSet presAssocID="{25D8E92F-7EC8-44C2-BA61-03A37492004A}" presName="hierChild2" presStyleCnt="0"/>
      <dgm:spPr/>
    </dgm:pt>
    <dgm:pt modelId="{B6E9D682-8A03-43EA-B082-A7060187E8E3}" type="pres">
      <dgm:prSet presAssocID="{401F90DA-AED9-47FC-A2B8-2083FA26C88D}" presName="hierRoot1" presStyleCnt="0"/>
      <dgm:spPr/>
    </dgm:pt>
    <dgm:pt modelId="{01F71D77-D11E-4F73-9A25-8D4C75B272BA}" type="pres">
      <dgm:prSet presAssocID="{401F90DA-AED9-47FC-A2B8-2083FA26C88D}" presName="composite" presStyleCnt="0"/>
      <dgm:spPr/>
    </dgm:pt>
    <dgm:pt modelId="{C1CD7D16-0896-4BFB-A3DD-FC9D0D8ED459}" type="pres">
      <dgm:prSet presAssocID="{401F90DA-AED9-47FC-A2B8-2083FA26C88D}" presName="background" presStyleLbl="node0" presStyleIdx="1" presStyleCnt="3"/>
      <dgm:spPr/>
    </dgm:pt>
    <dgm:pt modelId="{CDD074AB-FEEE-4C05-9801-D8965F5B0B58}" type="pres">
      <dgm:prSet presAssocID="{401F90DA-AED9-47FC-A2B8-2083FA26C88D}" presName="text" presStyleLbl="fgAcc0" presStyleIdx="1" presStyleCnt="3">
        <dgm:presLayoutVars>
          <dgm:chPref val="3"/>
        </dgm:presLayoutVars>
      </dgm:prSet>
      <dgm:spPr/>
    </dgm:pt>
    <dgm:pt modelId="{7EC75DA0-5C6E-4B2B-963E-F891138FCAA8}" type="pres">
      <dgm:prSet presAssocID="{401F90DA-AED9-47FC-A2B8-2083FA26C88D}" presName="hierChild2" presStyleCnt="0"/>
      <dgm:spPr/>
    </dgm:pt>
    <dgm:pt modelId="{A3A9FD36-7111-43B7-BADF-F73E25C7CD3A}" type="pres">
      <dgm:prSet presAssocID="{7AC6FAAD-4DF4-4318-A396-1634517C2FD5}" presName="hierRoot1" presStyleCnt="0"/>
      <dgm:spPr/>
    </dgm:pt>
    <dgm:pt modelId="{4BC5DFA9-321B-4969-982D-CF24D51FAB04}" type="pres">
      <dgm:prSet presAssocID="{7AC6FAAD-4DF4-4318-A396-1634517C2FD5}" presName="composite" presStyleCnt="0"/>
      <dgm:spPr/>
    </dgm:pt>
    <dgm:pt modelId="{0E756896-E0F9-4323-8CA4-D83604C015D3}" type="pres">
      <dgm:prSet presAssocID="{7AC6FAAD-4DF4-4318-A396-1634517C2FD5}" presName="background" presStyleLbl="node0" presStyleIdx="2" presStyleCnt="3"/>
      <dgm:spPr/>
    </dgm:pt>
    <dgm:pt modelId="{EE872C24-A083-4D3E-8EA7-2F19DA5E1914}" type="pres">
      <dgm:prSet presAssocID="{7AC6FAAD-4DF4-4318-A396-1634517C2FD5}" presName="text" presStyleLbl="fgAcc0" presStyleIdx="2" presStyleCnt="3">
        <dgm:presLayoutVars>
          <dgm:chPref val="3"/>
        </dgm:presLayoutVars>
      </dgm:prSet>
      <dgm:spPr/>
    </dgm:pt>
    <dgm:pt modelId="{660C88C0-C8B8-4382-A202-EEE2466ABE29}" type="pres">
      <dgm:prSet presAssocID="{7AC6FAAD-4DF4-4318-A396-1634517C2FD5}" presName="hierChild2" presStyleCnt="0"/>
      <dgm:spPr/>
    </dgm:pt>
  </dgm:ptLst>
  <dgm:cxnLst>
    <dgm:cxn modelId="{1AF0FA29-24B7-40E3-9D4F-7403D3FCD637}" srcId="{19620487-2F9B-438C-AC93-FF941423D12D}" destId="{25D8E92F-7EC8-44C2-BA61-03A37492004A}" srcOrd="0" destOrd="0" parTransId="{7864CCA4-AD87-4EA5-88E7-832B7BF84A4C}" sibTransId="{49B762BC-A36F-4E8A-8C32-28F04951C5C8}"/>
    <dgm:cxn modelId="{F5307F52-EDB0-4D80-9DED-17A3335EFF46}" type="presOf" srcId="{19620487-2F9B-438C-AC93-FF941423D12D}" destId="{BF0D0D32-58D1-4A0F-869F-9BE67A64CA89}" srcOrd="0" destOrd="0" presId="urn:microsoft.com/office/officeart/2005/8/layout/hierarchy1"/>
    <dgm:cxn modelId="{22CDF476-29E5-4200-8FEC-B50A8F0DD13D}" type="presOf" srcId="{25D8E92F-7EC8-44C2-BA61-03A37492004A}" destId="{0C3D94E9-B457-4400-9844-F488D63D63BA}" srcOrd="0" destOrd="0" presId="urn:microsoft.com/office/officeart/2005/8/layout/hierarchy1"/>
    <dgm:cxn modelId="{AC14B586-DA06-4AC9-A354-79297AF19DA5}" srcId="{19620487-2F9B-438C-AC93-FF941423D12D}" destId="{7AC6FAAD-4DF4-4318-A396-1634517C2FD5}" srcOrd="2" destOrd="0" parTransId="{361A03C0-5B9E-4EAB-A9B1-23BEE252F6D4}" sibTransId="{AD1D04D7-165D-4589-9189-0712D1E29537}"/>
    <dgm:cxn modelId="{E3BC03B7-E089-4FF9-931E-3A8BAD923A49}" srcId="{19620487-2F9B-438C-AC93-FF941423D12D}" destId="{401F90DA-AED9-47FC-A2B8-2083FA26C88D}" srcOrd="1" destOrd="0" parTransId="{64C70085-32EF-4DF0-A72D-8227CD555194}" sibTransId="{EB60B6FF-9CB2-4AFF-827A-362157DD4A57}"/>
    <dgm:cxn modelId="{1DE755BB-3F64-4287-ABCE-393260B904A6}" type="presOf" srcId="{401F90DA-AED9-47FC-A2B8-2083FA26C88D}" destId="{CDD074AB-FEEE-4C05-9801-D8965F5B0B58}" srcOrd="0" destOrd="0" presId="urn:microsoft.com/office/officeart/2005/8/layout/hierarchy1"/>
    <dgm:cxn modelId="{CC604AD5-F44E-4370-885F-FF6A42E6FB0A}" type="presOf" srcId="{7AC6FAAD-4DF4-4318-A396-1634517C2FD5}" destId="{EE872C24-A083-4D3E-8EA7-2F19DA5E1914}" srcOrd="0" destOrd="0" presId="urn:microsoft.com/office/officeart/2005/8/layout/hierarchy1"/>
    <dgm:cxn modelId="{7A52A088-A697-4C6E-9E5B-FADED6B9EAC4}" type="presParOf" srcId="{BF0D0D32-58D1-4A0F-869F-9BE67A64CA89}" destId="{E869FA40-5A27-42B5-9981-C9B6A6E43DED}" srcOrd="0" destOrd="0" presId="urn:microsoft.com/office/officeart/2005/8/layout/hierarchy1"/>
    <dgm:cxn modelId="{BF05B6D0-2840-485F-9469-4567A95A71F9}" type="presParOf" srcId="{E869FA40-5A27-42B5-9981-C9B6A6E43DED}" destId="{21C7F529-703A-41C2-94D7-0BDA669A0BDA}" srcOrd="0" destOrd="0" presId="urn:microsoft.com/office/officeart/2005/8/layout/hierarchy1"/>
    <dgm:cxn modelId="{E481C69E-1608-4955-887F-CB53E1B1288C}" type="presParOf" srcId="{21C7F529-703A-41C2-94D7-0BDA669A0BDA}" destId="{3CA1089E-8A58-4620-B269-3FB635EDC77C}" srcOrd="0" destOrd="0" presId="urn:microsoft.com/office/officeart/2005/8/layout/hierarchy1"/>
    <dgm:cxn modelId="{7C2ECD66-2D70-4AA8-9C7C-4C832DA7B6CA}" type="presParOf" srcId="{21C7F529-703A-41C2-94D7-0BDA669A0BDA}" destId="{0C3D94E9-B457-4400-9844-F488D63D63BA}" srcOrd="1" destOrd="0" presId="urn:microsoft.com/office/officeart/2005/8/layout/hierarchy1"/>
    <dgm:cxn modelId="{00D92A19-B08A-432F-AF7A-B56C81997AAD}" type="presParOf" srcId="{E869FA40-5A27-42B5-9981-C9B6A6E43DED}" destId="{D2F410CE-BA76-454A-9C27-85BF180E0864}" srcOrd="1" destOrd="0" presId="urn:microsoft.com/office/officeart/2005/8/layout/hierarchy1"/>
    <dgm:cxn modelId="{921A210C-2488-4D12-AF83-85852F66B5FE}" type="presParOf" srcId="{BF0D0D32-58D1-4A0F-869F-9BE67A64CA89}" destId="{B6E9D682-8A03-43EA-B082-A7060187E8E3}" srcOrd="1" destOrd="0" presId="urn:microsoft.com/office/officeart/2005/8/layout/hierarchy1"/>
    <dgm:cxn modelId="{A85B1B42-F2AA-4914-86F3-C2F0AC54B044}" type="presParOf" srcId="{B6E9D682-8A03-43EA-B082-A7060187E8E3}" destId="{01F71D77-D11E-4F73-9A25-8D4C75B272BA}" srcOrd="0" destOrd="0" presId="urn:microsoft.com/office/officeart/2005/8/layout/hierarchy1"/>
    <dgm:cxn modelId="{14FF92B1-0CAB-479D-85F6-D5F9DD2344AA}" type="presParOf" srcId="{01F71D77-D11E-4F73-9A25-8D4C75B272BA}" destId="{C1CD7D16-0896-4BFB-A3DD-FC9D0D8ED459}" srcOrd="0" destOrd="0" presId="urn:microsoft.com/office/officeart/2005/8/layout/hierarchy1"/>
    <dgm:cxn modelId="{92F203DD-3CD1-4198-97AB-186F597CE958}" type="presParOf" srcId="{01F71D77-D11E-4F73-9A25-8D4C75B272BA}" destId="{CDD074AB-FEEE-4C05-9801-D8965F5B0B58}" srcOrd="1" destOrd="0" presId="urn:microsoft.com/office/officeart/2005/8/layout/hierarchy1"/>
    <dgm:cxn modelId="{93B389DD-B770-4DD8-8319-D54A0B4C0D12}" type="presParOf" srcId="{B6E9D682-8A03-43EA-B082-A7060187E8E3}" destId="{7EC75DA0-5C6E-4B2B-963E-F891138FCAA8}" srcOrd="1" destOrd="0" presId="urn:microsoft.com/office/officeart/2005/8/layout/hierarchy1"/>
    <dgm:cxn modelId="{32F9B21B-BC65-4894-8CED-F75BAC149963}" type="presParOf" srcId="{BF0D0D32-58D1-4A0F-869F-9BE67A64CA89}" destId="{A3A9FD36-7111-43B7-BADF-F73E25C7CD3A}" srcOrd="2" destOrd="0" presId="urn:microsoft.com/office/officeart/2005/8/layout/hierarchy1"/>
    <dgm:cxn modelId="{394C0B69-7515-4694-8181-FED97A47DB06}" type="presParOf" srcId="{A3A9FD36-7111-43B7-BADF-F73E25C7CD3A}" destId="{4BC5DFA9-321B-4969-982D-CF24D51FAB04}" srcOrd="0" destOrd="0" presId="urn:microsoft.com/office/officeart/2005/8/layout/hierarchy1"/>
    <dgm:cxn modelId="{39EFE98A-3281-475C-96D9-2DF243A1F858}" type="presParOf" srcId="{4BC5DFA9-321B-4969-982D-CF24D51FAB04}" destId="{0E756896-E0F9-4323-8CA4-D83604C015D3}" srcOrd="0" destOrd="0" presId="urn:microsoft.com/office/officeart/2005/8/layout/hierarchy1"/>
    <dgm:cxn modelId="{A26BF8E7-F5FF-43DD-AEE6-325509C365CA}" type="presParOf" srcId="{4BC5DFA9-321B-4969-982D-CF24D51FAB04}" destId="{EE872C24-A083-4D3E-8EA7-2F19DA5E1914}" srcOrd="1" destOrd="0" presId="urn:microsoft.com/office/officeart/2005/8/layout/hierarchy1"/>
    <dgm:cxn modelId="{63CFD2D3-FAE1-4435-BEDE-CCB8E53D785D}" type="presParOf" srcId="{A3A9FD36-7111-43B7-BADF-F73E25C7CD3A}" destId="{660C88C0-C8B8-4382-A202-EEE2466ABE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F1FB39-9D7B-427A-83F7-64F0388FCA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F7E0F2-6188-4748-A047-3396C37DAA67}">
      <dgm:prSet phldr="0" custT="1"/>
      <dgm:spPr/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Clonidine</a:t>
          </a:r>
        </a:p>
      </dgm:t>
    </dgm:pt>
    <dgm:pt modelId="{4F3E50D7-87D6-4270-83EF-29BEF9935233}" type="parTrans" cxnId="{DBBE6C50-5FEA-4389-888C-CECBA637D47D}">
      <dgm:prSet/>
      <dgm:spPr/>
    </dgm:pt>
    <dgm:pt modelId="{324F9758-3A8A-4B90-BFFA-A8E0AADB22B8}" type="sibTrans" cxnId="{DBBE6C50-5FEA-4389-888C-CECBA637D47D}">
      <dgm:prSet/>
      <dgm:spPr/>
    </dgm:pt>
    <dgm:pt modelId="{ED856093-AEE7-4D39-9E76-F03C0CAF0EEF}">
      <dgm:prSet phldr="0" custT="1"/>
      <dgm:spPr/>
      <dgm:t>
        <a:bodyPr/>
        <a:lstStyle/>
        <a:p>
          <a:r>
            <a:rPr lang="en-US" sz="1800" dirty="0">
              <a:latin typeface="Aptos Display" panose="020F0302020204030204"/>
            </a:rPr>
            <a:t>Amphetamines</a:t>
          </a:r>
        </a:p>
      </dgm:t>
    </dgm:pt>
    <dgm:pt modelId="{9D5B675F-B9BD-4730-ADDE-2E06D340EB51}" type="parTrans" cxnId="{0C1E23E7-F4F5-4A26-9D35-62905EB3E43C}">
      <dgm:prSet/>
      <dgm:spPr/>
    </dgm:pt>
    <dgm:pt modelId="{68E3DDEF-A076-4A0D-9D22-1530EAFE69A7}" type="sibTrans" cxnId="{0C1E23E7-F4F5-4A26-9D35-62905EB3E43C}">
      <dgm:prSet/>
      <dgm:spPr/>
    </dgm:pt>
    <dgm:pt modelId="{BCDFD654-7B6A-4738-BE18-AD368A5478AC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Antidepressants (SNRIs, MAOIs, TCAs)</a:t>
          </a:r>
        </a:p>
      </dgm:t>
    </dgm:pt>
    <dgm:pt modelId="{4FEE9D3A-15F8-4E0A-AF2E-A16F5B03B686}" type="parTrans" cxnId="{A1CFF8EF-5296-4625-9E8A-560CA4BC07A5}">
      <dgm:prSet/>
      <dgm:spPr/>
    </dgm:pt>
    <dgm:pt modelId="{7203FD8D-0662-46FD-9092-903E7C81AEE2}" type="sibTrans" cxnId="{A1CFF8EF-5296-4625-9E8A-560CA4BC07A5}">
      <dgm:prSet/>
      <dgm:spPr/>
    </dgm:pt>
    <dgm:pt modelId="{D0DEC332-676E-4731-A909-1C3150B80BC2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Atypical antipsychotics</a:t>
          </a:r>
        </a:p>
      </dgm:t>
    </dgm:pt>
    <dgm:pt modelId="{20A36EF2-331D-4076-A3D2-2F01B51CD9CB}" type="parTrans" cxnId="{E6DF283A-43A7-40A7-B9C1-9ACAAECAEAB3}">
      <dgm:prSet/>
      <dgm:spPr/>
    </dgm:pt>
    <dgm:pt modelId="{F1686F92-5DBA-452C-808A-30B7209E5E4A}" type="sibTrans" cxnId="{E6DF283A-43A7-40A7-B9C1-9ACAAECAEAB3}">
      <dgm:prSet/>
      <dgm:spPr/>
    </dgm:pt>
    <dgm:pt modelId="{6F179E08-C864-477B-ADF9-9A2DC5B5EF10}">
      <dgm:prSet phldr="0"/>
      <dgm:spPr/>
      <dgm:t>
        <a:bodyPr/>
        <a:lstStyle/>
        <a:p>
          <a:r>
            <a:rPr lang="en-US" dirty="0">
              <a:latin typeface="Aptos Display" panose="020F0302020204030204"/>
            </a:rPr>
            <a:t>Immunosuppressants</a:t>
          </a:r>
          <a:endParaRPr lang="en-US" dirty="0"/>
        </a:p>
      </dgm:t>
    </dgm:pt>
    <dgm:pt modelId="{D18940B3-CFAF-439E-871E-50993E059CA9}" type="parTrans" cxnId="{659A39B1-7EF4-498D-BDC0-D118D21A7FEF}">
      <dgm:prSet/>
      <dgm:spPr/>
    </dgm:pt>
    <dgm:pt modelId="{BCA15440-0AC1-480B-915A-AB7CE8C7C58C}" type="sibTrans" cxnId="{659A39B1-7EF4-498D-BDC0-D118D21A7FEF}">
      <dgm:prSet/>
      <dgm:spPr/>
    </dgm:pt>
    <dgm:pt modelId="{D16C8167-B295-443C-B5F8-8D9CF2BE2DBE}" type="pres">
      <dgm:prSet presAssocID="{A2F1FB39-9D7B-427A-83F7-64F0388FCAD2}" presName="linear" presStyleCnt="0">
        <dgm:presLayoutVars>
          <dgm:dir/>
          <dgm:animLvl val="lvl"/>
          <dgm:resizeHandles val="exact"/>
        </dgm:presLayoutVars>
      </dgm:prSet>
      <dgm:spPr/>
    </dgm:pt>
    <dgm:pt modelId="{644A4C7E-4504-4AD4-8A29-36FF45782B79}" type="pres">
      <dgm:prSet presAssocID="{9CF7E0F2-6188-4748-A047-3396C37DAA67}" presName="parentLin" presStyleCnt="0"/>
      <dgm:spPr/>
    </dgm:pt>
    <dgm:pt modelId="{6E4E0651-7E04-460F-9937-FC4515630AAC}" type="pres">
      <dgm:prSet presAssocID="{9CF7E0F2-6188-4748-A047-3396C37DAA67}" presName="parentLeftMargin" presStyleLbl="node1" presStyleIdx="0" presStyleCnt="5"/>
      <dgm:spPr/>
    </dgm:pt>
    <dgm:pt modelId="{EF1FAF81-75D0-46D0-A082-6AD8919DF2B6}" type="pres">
      <dgm:prSet presAssocID="{9CF7E0F2-6188-4748-A047-3396C37DAA6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0D8BC6B-6B9D-43F7-AD0E-158D81A640F5}" type="pres">
      <dgm:prSet presAssocID="{9CF7E0F2-6188-4748-A047-3396C37DAA67}" presName="negativeSpace" presStyleCnt="0"/>
      <dgm:spPr/>
    </dgm:pt>
    <dgm:pt modelId="{5B4C5E65-F324-4733-81B4-8E50D091BB5A}" type="pres">
      <dgm:prSet presAssocID="{9CF7E0F2-6188-4748-A047-3396C37DAA67}" presName="childText" presStyleLbl="conFgAcc1" presStyleIdx="0" presStyleCnt="5">
        <dgm:presLayoutVars>
          <dgm:bulletEnabled val="1"/>
        </dgm:presLayoutVars>
      </dgm:prSet>
      <dgm:spPr/>
    </dgm:pt>
    <dgm:pt modelId="{F729FE69-8742-4348-9810-3DE84EFD5AC9}" type="pres">
      <dgm:prSet presAssocID="{324F9758-3A8A-4B90-BFFA-A8E0AADB22B8}" presName="spaceBetweenRectangles" presStyleCnt="0"/>
      <dgm:spPr/>
    </dgm:pt>
    <dgm:pt modelId="{D2AEC720-0834-44E6-A6CC-FA7211E71A6E}" type="pres">
      <dgm:prSet presAssocID="{ED856093-AEE7-4D39-9E76-F03C0CAF0EEF}" presName="parentLin" presStyleCnt="0"/>
      <dgm:spPr/>
    </dgm:pt>
    <dgm:pt modelId="{686FCAF5-BC62-4CA6-B7AC-DB81676D8FB9}" type="pres">
      <dgm:prSet presAssocID="{ED856093-AEE7-4D39-9E76-F03C0CAF0EEF}" presName="parentLeftMargin" presStyleLbl="node1" presStyleIdx="0" presStyleCnt="5"/>
      <dgm:spPr/>
    </dgm:pt>
    <dgm:pt modelId="{8758ADE8-D745-494E-80CD-793DAA508114}" type="pres">
      <dgm:prSet presAssocID="{ED856093-AEE7-4D39-9E76-F03C0CAF0E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18F6800-057B-4805-AB5D-ADD96C45B654}" type="pres">
      <dgm:prSet presAssocID="{ED856093-AEE7-4D39-9E76-F03C0CAF0EEF}" presName="negativeSpace" presStyleCnt="0"/>
      <dgm:spPr/>
    </dgm:pt>
    <dgm:pt modelId="{9AEFF8DB-473B-423E-98AC-2AB46DF9AEBB}" type="pres">
      <dgm:prSet presAssocID="{ED856093-AEE7-4D39-9E76-F03C0CAF0EEF}" presName="childText" presStyleLbl="conFgAcc1" presStyleIdx="1" presStyleCnt="5">
        <dgm:presLayoutVars>
          <dgm:bulletEnabled val="1"/>
        </dgm:presLayoutVars>
      </dgm:prSet>
      <dgm:spPr/>
    </dgm:pt>
    <dgm:pt modelId="{BB7B5E68-9CF3-4990-98C7-214E6489DBEF}" type="pres">
      <dgm:prSet presAssocID="{68E3DDEF-A076-4A0D-9D22-1530EAFE69A7}" presName="spaceBetweenRectangles" presStyleCnt="0"/>
      <dgm:spPr/>
    </dgm:pt>
    <dgm:pt modelId="{F8C53377-6695-47FD-92C5-EF719468CDB4}" type="pres">
      <dgm:prSet presAssocID="{BCDFD654-7B6A-4738-BE18-AD368A5478AC}" presName="parentLin" presStyleCnt="0"/>
      <dgm:spPr/>
    </dgm:pt>
    <dgm:pt modelId="{CB2886A7-CD6E-4622-B6E7-B8316EF1E385}" type="pres">
      <dgm:prSet presAssocID="{BCDFD654-7B6A-4738-BE18-AD368A5478AC}" presName="parentLeftMargin" presStyleLbl="node1" presStyleIdx="1" presStyleCnt="5"/>
      <dgm:spPr/>
    </dgm:pt>
    <dgm:pt modelId="{CD5949D3-DDC7-4B67-AEF5-074D8EF7CE55}" type="pres">
      <dgm:prSet presAssocID="{BCDFD654-7B6A-4738-BE18-AD368A5478A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AA0A78E-9630-400E-8696-CF8C52590BFB}" type="pres">
      <dgm:prSet presAssocID="{BCDFD654-7B6A-4738-BE18-AD368A5478AC}" presName="negativeSpace" presStyleCnt="0"/>
      <dgm:spPr/>
    </dgm:pt>
    <dgm:pt modelId="{95EC8436-B309-42CE-96C6-B726A48348D8}" type="pres">
      <dgm:prSet presAssocID="{BCDFD654-7B6A-4738-BE18-AD368A5478AC}" presName="childText" presStyleLbl="conFgAcc1" presStyleIdx="2" presStyleCnt="5">
        <dgm:presLayoutVars>
          <dgm:bulletEnabled val="1"/>
        </dgm:presLayoutVars>
      </dgm:prSet>
      <dgm:spPr/>
    </dgm:pt>
    <dgm:pt modelId="{E8E4B81F-F3A9-4FFF-8670-5E4481854F57}" type="pres">
      <dgm:prSet presAssocID="{7203FD8D-0662-46FD-9092-903E7C81AEE2}" presName="spaceBetweenRectangles" presStyleCnt="0"/>
      <dgm:spPr/>
    </dgm:pt>
    <dgm:pt modelId="{A448776D-D64D-47F8-9AEF-F3D4E2D0F9E6}" type="pres">
      <dgm:prSet presAssocID="{D0DEC332-676E-4731-A909-1C3150B80BC2}" presName="parentLin" presStyleCnt="0"/>
      <dgm:spPr/>
    </dgm:pt>
    <dgm:pt modelId="{19C5C21C-31FD-4348-9844-B346909D5F0B}" type="pres">
      <dgm:prSet presAssocID="{D0DEC332-676E-4731-A909-1C3150B80BC2}" presName="parentLeftMargin" presStyleLbl="node1" presStyleIdx="2" presStyleCnt="5"/>
      <dgm:spPr/>
    </dgm:pt>
    <dgm:pt modelId="{B980CAF0-5659-4647-ACF2-AE9726CD9267}" type="pres">
      <dgm:prSet presAssocID="{D0DEC332-676E-4731-A909-1C3150B80BC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4A94DB0-D934-458F-9138-6A0BABD90E3E}" type="pres">
      <dgm:prSet presAssocID="{D0DEC332-676E-4731-A909-1C3150B80BC2}" presName="negativeSpace" presStyleCnt="0"/>
      <dgm:spPr/>
    </dgm:pt>
    <dgm:pt modelId="{91335E4C-8924-4FB6-A1F9-53A27B5C2399}" type="pres">
      <dgm:prSet presAssocID="{D0DEC332-676E-4731-A909-1C3150B80BC2}" presName="childText" presStyleLbl="conFgAcc1" presStyleIdx="3" presStyleCnt="5">
        <dgm:presLayoutVars>
          <dgm:bulletEnabled val="1"/>
        </dgm:presLayoutVars>
      </dgm:prSet>
      <dgm:spPr/>
    </dgm:pt>
    <dgm:pt modelId="{7B5D9E8B-AB4D-4C56-824A-141EE45FBABE}" type="pres">
      <dgm:prSet presAssocID="{F1686F92-5DBA-452C-808A-30B7209E5E4A}" presName="spaceBetweenRectangles" presStyleCnt="0"/>
      <dgm:spPr/>
    </dgm:pt>
    <dgm:pt modelId="{01EA0718-A569-4A34-BF82-B5EA6BFD0882}" type="pres">
      <dgm:prSet presAssocID="{6F179E08-C864-477B-ADF9-9A2DC5B5EF10}" presName="parentLin" presStyleCnt="0"/>
      <dgm:spPr/>
    </dgm:pt>
    <dgm:pt modelId="{DD9E438C-FF66-4125-B3B2-5D70DD3BD469}" type="pres">
      <dgm:prSet presAssocID="{6F179E08-C864-477B-ADF9-9A2DC5B5EF10}" presName="parentLeftMargin" presStyleLbl="node1" presStyleIdx="3" presStyleCnt="5"/>
      <dgm:spPr/>
    </dgm:pt>
    <dgm:pt modelId="{CD18C53E-2975-4CE7-80E9-34791E8ACEF7}" type="pres">
      <dgm:prSet presAssocID="{6F179E08-C864-477B-ADF9-9A2DC5B5EF1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A877E01-9DEF-494C-B62E-41F669015BD0}" type="pres">
      <dgm:prSet presAssocID="{6F179E08-C864-477B-ADF9-9A2DC5B5EF10}" presName="negativeSpace" presStyleCnt="0"/>
      <dgm:spPr/>
    </dgm:pt>
    <dgm:pt modelId="{A3C20923-CF0A-4E87-8B5B-A62D7828BC5E}" type="pres">
      <dgm:prSet presAssocID="{6F179E08-C864-477B-ADF9-9A2DC5B5EF1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95A7304-1796-4D95-ACF9-2CB6BB8C0503}" type="presOf" srcId="{D0DEC332-676E-4731-A909-1C3150B80BC2}" destId="{B980CAF0-5659-4647-ACF2-AE9726CD9267}" srcOrd="1" destOrd="0" presId="urn:microsoft.com/office/officeart/2005/8/layout/list1"/>
    <dgm:cxn modelId="{31942036-6AE0-4D8F-AC4B-5E6F33C489FA}" type="presOf" srcId="{BCDFD654-7B6A-4738-BE18-AD368A5478AC}" destId="{CD5949D3-DDC7-4B67-AEF5-074D8EF7CE55}" srcOrd="1" destOrd="0" presId="urn:microsoft.com/office/officeart/2005/8/layout/list1"/>
    <dgm:cxn modelId="{E6DF283A-43A7-40A7-B9C1-9ACAAECAEAB3}" srcId="{A2F1FB39-9D7B-427A-83F7-64F0388FCAD2}" destId="{D0DEC332-676E-4731-A909-1C3150B80BC2}" srcOrd="3" destOrd="0" parTransId="{20A36EF2-331D-4076-A3D2-2F01B51CD9CB}" sibTransId="{F1686F92-5DBA-452C-808A-30B7209E5E4A}"/>
    <dgm:cxn modelId="{F935005B-3C6A-4F37-9988-75A5F8E8C6F9}" type="presOf" srcId="{6F179E08-C864-477B-ADF9-9A2DC5B5EF10}" destId="{CD18C53E-2975-4CE7-80E9-34791E8ACEF7}" srcOrd="1" destOrd="0" presId="urn:microsoft.com/office/officeart/2005/8/layout/list1"/>
    <dgm:cxn modelId="{C1CC9541-44DF-4887-B83B-1E7F6871AEF3}" type="presOf" srcId="{6F179E08-C864-477B-ADF9-9A2DC5B5EF10}" destId="{DD9E438C-FF66-4125-B3B2-5D70DD3BD469}" srcOrd="0" destOrd="0" presId="urn:microsoft.com/office/officeart/2005/8/layout/list1"/>
    <dgm:cxn modelId="{DBBE6C50-5FEA-4389-888C-CECBA637D47D}" srcId="{A2F1FB39-9D7B-427A-83F7-64F0388FCAD2}" destId="{9CF7E0F2-6188-4748-A047-3396C37DAA67}" srcOrd="0" destOrd="0" parTransId="{4F3E50D7-87D6-4270-83EF-29BEF9935233}" sibTransId="{324F9758-3A8A-4B90-BFFA-A8E0AADB22B8}"/>
    <dgm:cxn modelId="{425A9C76-3198-46C9-8BFE-E94C8DBF45B7}" type="presOf" srcId="{A2F1FB39-9D7B-427A-83F7-64F0388FCAD2}" destId="{D16C8167-B295-443C-B5F8-8D9CF2BE2DBE}" srcOrd="0" destOrd="0" presId="urn:microsoft.com/office/officeart/2005/8/layout/list1"/>
    <dgm:cxn modelId="{D13EEB98-22C3-4644-B4B4-0822099484C6}" type="presOf" srcId="{9CF7E0F2-6188-4748-A047-3396C37DAA67}" destId="{6E4E0651-7E04-460F-9937-FC4515630AAC}" srcOrd="0" destOrd="0" presId="urn:microsoft.com/office/officeart/2005/8/layout/list1"/>
    <dgm:cxn modelId="{E996EA9A-C037-4543-A064-5E983474A3F3}" type="presOf" srcId="{9CF7E0F2-6188-4748-A047-3396C37DAA67}" destId="{EF1FAF81-75D0-46D0-A082-6AD8919DF2B6}" srcOrd="1" destOrd="0" presId="urn:microsoft.com/office/officeart/2005/8/layout/list1"/>
    <dgm:cxn modelId="{496B25AC-1C8A-4D4D-9AF5-1E98654BC295}" type="presOf" srcId="{BCDFD654-7B6A-4738-BE18-AD368A5478AC}" destId="{CB2886A7-CD6E-4622-B6E7-B8316EF1E385}" srcOrd="0" destOrd="0" presId="urn:microsoft.com/office/officeart/2005/8/layout/list1"/>
    <dgm:cxn modelId="{659A39B1-7EF4-498D-BDC0-D118D21A7FEF}" srcId="{A2F1FB39-9D7B-427A-83F7-64F0388FCAD2}" destId="{6F179E08-C864-477B-ADF9-9A2DC5B5EF10}" srcOrd="4" destOrd="0" parTransId="{D18940B3-CFAF-439E-871E-50993E059CA9}" sibTransId="{BCA15440-0AC1-480B-915A-AB7CE8C7C58C}"/>
    <dgm:cxn modelId="{80189AC9-D975-4990-9604-83EF595307DD}" type="presOf" srcId="{D0DEC332-676E-4731-A909-1C3150B80BC2}" destId="{19C5C21C-31FD-4348-9844-B346909D5F0B}" srcOrd="0" destOrd="0" presId="urn:microsoft.com/office/officeart/2005/8/layout/list1"/>
    <dgm:cxn modelId="{92CE5BCE-19AE-4233-B05E-ADCD7690CC03}" type="presOf" srcId="{ED856093-AEE7-4D39-9E76-F03C0CAF0EEF}" destId="{8758ADE8-D745-494E-80CD-793DAA508114}" srcOrd="1" destOrd="0" presId="urn:microsoft.com/office/officeart/2005/8/layout/list1"/>
    <dgm:cxn modelId="{F814D2DF-6B07-49A6-BABD-0706E7B2ACFC}" type="presOf" srcId="{ED856093-AEE7-4D39-9E76-F03C0CAF0EEF}" destId="{686FCAF5-BC62-4CA6-B7AC-DB81676D8FB9}" srcOrd="0" destOrd="0" presId="urn:microsoft.com/office/officeart/2005/8/layout/list1"/>
    <dgm:cxn modelId="{0C1E23E7-F4F5-4A26-9D35-62905EB3E43C}" srcId="{A2F1FB39-9D7B-427A-83F7-64F0388FCAD2}" destId="{ED856093-AEE7-4D39-9E76-F03C0CAF0EEF}" srcOrd="1" destOrd="0" parTransId="{9D5B675F-B9BD-4730-ADDE-2E06D340EB51}" sibTransId="{68E3DDEF-A076-4A0D-9D22-1530EAFE69A7}"/>
    <dgm:cxn modelId="{A1CFF8EF-5296-4625-9E8A-560CA4BC07A5}" srcId="{A2F1FB39-9D7B-427A-83F7-64F0388FCAD2}" destId="{BCDFD654-7B6A-4738-BE18-AD368A5478AC}" srcOrd="2" destOrd="0" parTransId="{4FEE9D3A-15F8-4E0A-AF2E-A16F5B03B686}" sibTransId="{7203FD8D-0662-46FD-9092-903E7C81AEE2}"/>
    <dgm:cxn modelId="{94AE0DB2-66E1-4D6B-AEE8-C302DBE7BEE7}" type="presParOf" srcId="{D16C8167-B295-443C-B5F8-8D9CF2BE2DBE}" destId="{644A4C7E-4504-4AD4-8A29-36FF45782B79}" srcOrd="0" destOrd="0" presId="urn:microsoft.com/office/officeart/2005/8/layout/list1"/>
    <dgm:cxn modelId="{CA937172-DE34-4B7F-B500-CCA202046E89}" type="presParOf" srcId="{644A4C7E-4504-4AD4-8A29-36FF45782B79}" destId="{6E4E0651-7E04-460F-9937-FC4515630AAC}" srcOrd="0" destOrd="0" presId="urn:microsoft.com/office/officeart/2005/8/layout/list1"/>
    <dgm:cxn modelId="{9BB5D083-C35D-42BC-AF1C-E75C70869B03}" type="presParOf" srcId="{644A4C7E-4504-4AD4-8A29-36FF45782B79}" destId="{EF1FAF81-75D0-46D0-A082-6AD8919DF2B6}" srcOrd="1" destOrd="0" presId="urn:microsoft.com/office/officeart/2005/8/layout/list1"/>
    <dgm:cxn modelId="{DCCAE166-433A-47B3-9DDC-32608566C9A0}" type="presParOf" srcId="{D16C8167-B295-443C-B5F8-8D9CF2BE2DBE}" destId="{A0D8BC6B-6B9D-43F7-AD0E-158D81A640F5}" srcOrd="1" destOrd="0" presId="urn:microsoft.com/office/officeart/2005/8/layout/list1"/>
    <dgm:cxn modelId="{985B89A1-1DBB-43A0-8094-3DAFB8B7FE7E}" type="presParOf" srcId="{D16C8167-B295-443C-B5F8-8D9CF2BE2DBE}" destId="{5B4C5E65-F324-4733-81B4-8E50D091BB5A}" srcOrd="2" destOrd="0" presId="urn:microsoft.com/office/officeart/2005/8/layout/list1"/>
    <dgm:cxn modelId="{E47356A7-8D42-4AA7-9532-BF7180191D19}" type="presParOf" srcId="{D16C8167-B295-443C-B5F8-8D9CF2BE2DBE}" destId="{F729FE69-8742-4348-9810-3DE84EFD5AC9}" srcOrd="3" destOrd="0" presId="urn:microsoft.com/office/officeart/2005/8/layout/list1"/>
    <dgm:cxn modelId="{45C55F43-E3EA-4CC8-9A7B-76BC0AD42166}" type="presParOf" srcId="{D16C8167-B295-443C-B5F8-8D9CF2BE2DBE}" destId="{D2AEC720-0834-44E6-A6CC-FA7211E71A6E}" srcOrd="4" destOrd="0" presId="urn:microsoft.com/office/officeart/2005/8/layout/list1"/>
    <dgm:cxn modelId="{29749D43-99DB-45A4-B4FF-0AE322CA083B}" type="presParOf" srcId="{D2AEC720-0834-44E6-A6CC-FA7211E71A6E}" destId="{686FCAF5-BC62-4CA6-B7AC-DB81676D8FB9}" srcOrd="0" destOrd="0" presId="urn:microsoft.com/office/officeart/2005/8/layout/list1"/>
    <dgm:cxn modelId="{D2C71E63-F343-4414-BFA4-E71A5C4CA82D}" type="presParOf" srcId="{D2AEC720-0834-44E6-A6CC-FA7211E71A6E}" destId="{8758ADE8-D745-494E-80CD-793DAA508114}" srcOrd="1" destOrd="0" presId="urn:microsoft.com/office/officeart/2005/8/layout/list1"/>
    <dgm:cxn modelId="{5A522BC3-CAA5-400C-B422-3F0B4E59A502}" type="presParOf" srcId="{D16C8167-B295-443C-B5F8-8D9CF2BE2DBE}" destId="{218F6800-057B-4805-AB5D-ADD96C45B654}" srcOrd="5" destOrd="0" presId="urn:microsoft.com/office/officeart/2005/8/layout/list1"/>
    <dgm:cxn modelId="{185450B4-36DD-4450-A76A-E3B8B9BEBDC0}" type="presParOf" srcId="{D16C8167-B295-443C-B5F8-8D9CF2BE2DBE}" destId="{9AEFF8DB-473B-423E-98AC-2AB46DF9AEBB}" srcOrd="6" destOrd="0" presId="urn:microsoft.com/office/officeart/2005/8/layout/list1"/>
    <dgm:cxn modelId="{96947203-483E-4C66-B1FD-F85EA266D8C4}" type="presParOf" srcId="{D16C8167-B295-443C-B5F8-8D9CF2BE2DBE}" destId="{BB7B5E68-9CF3-4990-98C7-214E6489DBEF}" srcOrd="7" destOrd="0" presId="urn:microsoft.com/office/officeart/2005/8/layout/list1"/>
    <dgm:cxn modelId="{2A8BB088-3126-4DB1-B95B-07095DF98D09}" type="presParOf" srcId="{D16C8167-B295-443C-B5F8-8D9CF2BE2DBE}" destId="{F8C53377-6695-47FD-92C5-EF719468CDB4}" srcOrd="8" destOrd="0" presId="urn:microsoft.com/office/officeart/2005/8/layout/list1"/>
    <dgm:cxn modelId="{489BF99D-5EDF-46B1-B089-5AFE6B7FE242}" type="presParOf" srcId="{F8C53377-6695-47FD-92C5-EF719468CDB4}" destId="{CB2886A7-CD6E-4622-B6E7-B8316EF1E385}" srcOrd="0" destOrd="0" presId="urn:microsoft.com/office/officeart/2005/8/layout/list1"/>
    <dgm:cxn modelId="{4FA6C220-7538-4483-9066-C182C4485FED}" type="presParOf" srcId="{F8C53377-6695-47FD-92C5-EF719468CDB4}" destId="{CD5949D3-DDC7-4B67-AEF5-074D8EF7CE55}" srcOrd="1" destOrd="0" presId="urn:microsoft.com/office/officeart/2005/8/layout/list1"/>
    <dgm:cxn modelId="{7E911F70-3FD6-4AAF-8A8B-D23B8537A180}" type="presParOf" srcId="{D16C8167-B295-443C-B5F8-8D9CF2BE2DBE}" destId="{8AA0A78E-9630-400E-8696-CF8C52590BFB}" srcOrd="9" destOrd="0" presId="urn:microsoft.com/office/officeart/2005/8/layout/list1"/>
    <dgm:cxn modelId="{CF75F088-F90E-4FBC-9FB7-177F4A12E82A}" type="presParOf" srcId="{D16C8167-B295-443C-B5F8-8D9CF2BE2DBE}" destId="{95EC8436-B309-42CE-96C6-B726A48348D8}" srcOrd="10" destOrd="0" presId="urn:microsoft.com/office/officeart/2005/8/layout/list1"/>
    <dgm:cxn modelId="{FAA1E6D1-3FC3-45EA-9DD7-A8785893D61C}" type="presParOf" srcId="{D16C8167-B295-443C-B5F8-8D9CF2BE2DBE}" destId="{E8E4B81F-F3A9-4FFF-8670-5E4481854F57}" srcOrd="11" destOrd="0" presId="urn:microsoft.com/office/officeart/2005/8/layout/list1"/>
    <dgm:cxn modelId="{7B78B4B1-57F7-47CF-BCB7-079B62FD9980}" type="presParOf" srcId="{D16C8167-B295-443C-B5F8-8D9CF2BE2DBE}" destId="{A448776D-D64D-47F8-9AEF-F3D4E2D0F9E6}" srcOrd="12" destOrd="0" presId="urn:microsoft.com/office/officeart/2005/8/layout/list1"/>
    <dgm:cxn modelId="{BBDD0650-B460-43E7-8931-B5841F1CC6E5}" type="presParOf" srcId="{A448776D-D64D-47F8-9AEF-F3D4E2D0F9E6}" destId="{19C5C21C-31FD-4348-9844-B346909D5F0B}" srcOrd="0" destOrd="0" presId="urn:microsoft.com/office/officeart/2005/8/layout/list1"/>
    <dgm:cxn modelId="{0E980D30-D575-4077-9A4D-C6B217562F12}" type="presParOf" srcId="{A448776D-D64D-47F8-9AEF-F3D4E2D0F9E6}" destId="{B980CAF0-5659-4647-ACF2-AE9726CD9267}" srcOrd="1" destOrd="0" presId="urn:microsoft.com/office/officeart/2005/8/layout/list1"/>
    <dgm:cxn modelId="{ED68936E-33AD-48B5-80A2-54ACCF959CBD}" type="presParOf" srcId="{D16C8167-B295-443C-B5F8-8D9CF2BE2DBE}" destId="{F4A94DB0-D934-458F-9138-6A0BABD90E3E}" srcOrd="13" destOrd="0" presId="urn:microsoft.com/office/officeart/2005/8/layout/list1"/>
    <dgm:cxn modelId="{18FC4626-F32F-446C-B4AA-678AB95387BF}" type="presParOf" srcId="{D16C8167-B295-443C-B5F8-8D9CF2BE2DBE}" destId="{91335E4C-8924-4FB6-A1F9-53A27B5C2399}" srcOrd="14" destOrd="0" presId="urn:microsoft.com/office/officeart/2005/8/layout/list1"/>
    <dgm:cxn modelId="{FAD00E5B-62A7-47AF-9D29-775BF5997CCF}" type="presParOf" srcId="{D16C8167-B295-443C-B5F8-8D9CF2BE2DBE}" destId="{7B5D9E8B-AB4D-4C56-824A-141EE45FBABE}" srcOrd="15" destOrd="0" presId="urn:microsoft.com/office/officeart/2005/8/layout/list1"/>
    <dgm:cxn modelId="{52614A00-15E1-4405-93ED-44DF44FD7EE6}" type="presParOf" srcId="{D16C8167-B295-443C-B5F8-8D9CF2BE2DBE}" destId="{01EA0718-A569-4A34-BF82-B5EA6BFD0882}" srcOrd="16" destOrd="0" presId="urn:microsoft.com/office/officeart/2005/8/layout/list1"/>
    <dgm:cxn modelId="{A051F17E-A797-4448-A757-614539F0E8D2}" type="presParOf" srcId="{01EA0718-A569-4A34-BF82-B5EA6BFD0882}" destId="{DD9E438C-FF66-4125-B3B2-5D70DD3BD469}" srcOrd="0" destOrd="0" presId="urn:microsoft.com/office/officeart/2005/8/layout/list1"/>
    <dgm:cxn modelId="{6CBB766E-005F-43FD-96A7-3E97DE900A7A}" type="presParOf" srcId="{01EA0718-A569-4A34-BF82-B5EA6BFD0882}" destId="{CD18C53E-2975-4CE7-80E9-34791E8ACEF7}" srcOrd="1" destOrd="0" presId="urn:microsoft.com/office/officeart/2005/8/layout/list1"/>
    <dgm:cxn modelId="{BB8371F9-D0EA-4DC0-895A-5061187D46DA}" type="presParOf" srcId="{D16C8167-B295-443C-B5F8-8D9CF2BE2DBE}" destId="{3A877E01-9DEF-494C-B62E-41F669015BD0}" srcOrd="17" destOrd="0" presId="urn:microsoft.com/office/officeart/2005/8/layout/list1"/>
    <dgm:cxn modelId="{CFAF0A86-2181-47C2-90CF-9AF16F5117F3}" type="presParOf" srcId="{D16C8167-B295-443C-B5F8-8D9CF2BE2DBE}" destId="{A3C20923-CF0A-4E87-8B5B-A62D7828BC5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A7B490-7955-42AA-8366-F496E1AD1B5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FAE074-B7BD-4045-98A3-5D02478B5798}">
      <dgm:prSet phldrT="[Text]" phldr="0" custT="1"/>
      <dgm:spPr/>
      <dgm:t>
        <a:bodyPr/>
        <a:lstStyle/>
        <a:p>
          <a:pPr rtl="0"/>
          <a:r>
            <a:rPr lang="en-US" sz="1800" b="1">
              <a:latin typeface="Aptos Display" panose="020F0302020204030204"/>
            </a:rPr>
            <a:t>All adults with HTN</a:t>
          </a:r>
          <a:endParaRPr lang="en-US" sz="1800" b="1"/>
        </a:p>
      </dgm:t>
    </dgm:pt>
    <dgm:pt modelId="{4772310A-9E37-41A1-ABFE-6C36BE5E82F8}" type="parTrans" cxnId="{EA4F8243-3119-43E6-AF45-B0428BEFC3E6}">
      <dgm:prSet/>
      <dgm:spPr/>
      <dgm:t>
        <a:bodyPr/>
        <a:lstStyle/>
        <a:p>
          <a:endParaRPr lang="en-US"/>
        </a:p>
      </dgm:t>
    </dgm:pt>
    <dgm:pt modelId="{CB8EB283-3012-48EE-BFF1-DA1670545A6D}" type="sibTrans" cxnId="{EA4F8243-3119-43E6-AF45-B0428BEFC3E6}">
      <dgm:prSet/>
      <dgm:spPr/>
      <dgm:t>
        <a:bodyPr/>
        <a:lstStyle/>
        <a:p>
          <a:endParaRPr lang="en-US"/>
        </a:p>
      </dgm:t>
    </dgm:pt>
    <dgm:pt modelId="{46FB055F-5856-448D-8CF0-7BE9DC83194C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SBP ≥140</a:t>
          </a:r>
          <a:endParaRPr lang="en-US"/>
        </a:p>
      </dgm:t>
    </dgm:pt>
    <dgm:pt modelId="{7480F76B-9C6A-4CFD-B2A0-39EA638EC8BB}" type="parTrans" cxnId="{15B250CF-CC37-4323-A91E-A1D8670E73B7}">
      <dgm:prSet/>
      <dgm:spPr/>
      <dgm:t>
        <a:bodyPr/>
        <a:lstStyle/>
        <a:p>
          <a:endParaRPr lang="en-US"/>
        </a:p>
      </dgm:t>
    </dgm:pt>
    <dgm:pt modelId="{31F808F3-BDCA-48B1-9A9C-DAF0A121A118}" type="sibTrans" cxnId="{15B250CF-CC37-4323-A91E-A1D8670E73B7}">
      <dgm:prSet/>
      <dgm:spPr/>
      <dgm:t>
        <a:bodyPr/>
        <a:lstStyle/>
        <a:p>
          <a:endParaRPr lang="en-US"/>
        </a:p>
      </dgm:t>
    </dgm:pt>
    <dgm:pt modelId="{2BBCAF70-A6D9-4DB1-B32F-E26115506B96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DBP </a:t>
          </a:r>
          <a:r>
            <a:rPr lang="en-US" sz="1100">
              <a:latin typeface="Calibri"/>
              <a:ea typeface="Calibri"/>
              <a:cs typeface="Calibri"/>
            </a:rPr>
            <a:t>≥90</a:t>
          </a:r>
        </a:p>
      </dgm:t>
    </dgm:pt>
    <dgm:pt modelId="{FDF16A5B-6492-4B62-AB61-3D9D6DF10194}" type="parTrans" cxnId="{70FD41F7-7AED-4005-A2E0-C01B6E3A55CD}">
      <dgm:prSet/>
      <dgm:spPr/>
      <dgm:t>
        <a:bodyPr/>
        <a:lstStyle/>
        <a:p>
          <a:endParaRPr lang="en-US"/>
        </a:p>
      </dgm:t>
    </dgm:pt>
    <dgm:pt modelId="{B3C187F9-F204-44C6-A112-11B009BDA2B1}" type="sibTrans" cxnId="{70FD41F7-7AED-4005-A2E0-C01B6E3A55CD}">
      <dgm:prSet/>
      <dgm:spPr/>
      <dgm:t>
        <a:bodyPr/>
        <a:lstStyle/>
        <a:p>
          <a:endParaRPr lang="en-US"/>
        </a:p>
      </dgm:t>
    </dgm:pt>
    <dgm:pt modelId="{8BD5DB79-6CA7-4AEC-B58F-3676777D8B84}">
      <dgm:prSet phldrT="[Text]" phldr="0"/>
      <dgm:spPr/>
      <dgm:t>
        <a:bodyPr/>
        <a:lstStyle/>
        <a:p>
          <a:pPr rtl="0"/>
          <a:r>
            <a:rPr lang="en-US" sz="1100" dirty="0">
              <a:latin typeface="Calibri"/>
              <a:ea typeface="Calibri"/>
              <a:cs typeface="Calibri"/>
            </a:rPr>
            <a:t>DBP ≥80</a:t>
          </a:r>
          <a:endParaRPr lang="en-US" dirty="0"/>
        </a:p>
      </dgm:t>
    </dgm:pt>
    <dgm:pt modelId="{2DE65724-58E6-4276-9C43-36732263726C}" type="parTrans" cxnId="{48D5F23F-8CB5-4038-A5A1-35DEDD64BCE6}">
      <dgm:prSet/>
      <dgm:spPr/>
      <dgm:t>
        <a:bodyPr/>
        <a:lstStyle/>
        <a:p>
          <a:endParaRPr lang="en-US"/>
        </a:p>
      </dgm:t>
    </dgm:pt>
    <dgm:pt modelId="{71FB0945-5A0A-438D-886D-F8BD1BE646F3}" type="sibTrans" cxnId="{48D5F23F-8CB5-4038-A5A1-35DEDD64BCE6}">
      <dgm:prSet/>
      <dgm:spPr/>
      <dgm:t>
        <a:bodyPr/>
        <a:lstStyle/>
        <a:p>
          <a:endParaRPr lang="en-US"/>
        </a:p>
      </dgm:t>
    </dgm:pt>
    <dgm:pt modelId="{2972C142-1586-4F8A-B5F7-B5CDA70A70C2}">
      <dgm:prSet phldrT="[Text]" phldr="0" custT="1"/>
      <dgm:spPr/>
      <dgm:t>
        <a:bodyPr/>
        <a:lstStyle/>
        <a:p>
          <a:pPr rtl="0"/>
          <a:r>
            <a:rPr lang="en-US" sz="1800" b="1" dirty="0">
              <a:latin typeface="Aptos Display" panose="020F0302020204030204"/>
            </a:rPr>
            <a:t>HTN + high short-term risk for CVD</a:t>
          </a:r>
          <a:endParaRPr lang="en-US" sz="1800" b="1" dirty="0"/>
        </a:p>
      </dgm:t>
    </dgm:pt>
    <dgm:pt modelId="{38827B50-4D23-41B7-985A-BE28EC2F21B8}" type="parTrans" cxnId="{81598501-2BA0-4F3A-89CB-6F75E5980180}">
      <dgm:prSet/>
      <dgm:spPr/>
      <dgm:t>
        <a:bodyPr/>
        <a:lstStyle/>
        <a:p>
          <a:endParaRPr lang="en-US"/>
        </a:p>
      </dgm:t>
    </dgm:pt>
    <dgm:pt modelId="{0A6D7220-8CD6-4663-8927-18E41D5FD094}" type="sibTrans" cxnId="{81598501-2BA0-4F3A-89CB-6F75E5980180}">
      <dgm:prSet/>
      <dgm:spPr/>
      <dgm:t>
        <a:bodyPr/>
        <a:lstStyle/>
        <a:p>
          <a:endParaRPr lang="en-US"/>
        </a:p>
      </dgm:t>
    </dgm:pt>
    <dgm:pt modelId="{42B4C481-4BFA-498F-9A12-7566B5D95346}">
      <dgm:prSet phldr="0" custT="1"/>
      <dgm:spPr/>
      <dgm:t>
        <a:bodyPr/>
        <a:lstStyle/>
        <a:p>
          <a:pPr rtl="0"/>
          <a:r>
            <a:rPr lang="en-US" sz="1800" b="1" dirty="0">
              <a:latin typeface="Aptos Display" panose="020F0302020204030204"/>
            </a:rPr>
            <a:t>HTN + CVD</a:t>
          </a:r>
          <a:endParaRPr lang="en-US" sz="1800" b="1" dirty="0"/>
        </a:p>
      </dgm:t>
    </dgm:pt>
    <dgm:pt modelId="{EEC1766B-E7BB-4AA3-8929-8DE1FFC000E4}" type="parTrans" cxnId="{09FCB81A-3249-43E9-BEBF-20501C413FCD}">
      <dgm:prSet/>
      <dgm:spPr/>
    </dgm:pt>
    <dgm:pt modelId="{FB79B7E1-5123-4338-B323-0F8A076EAF7A}" type="sibTrans" cxnId="{09FCB81A-3249-43E9-BEBF-20501C413FCD}">
      <dgm:prSet/>
      <dgm:spPr/>
      <dgm:t>
        <a:bodyPr/>
        <a:lstStyle/>
        <a:p>
          <a:endParaRPr lang="en-US"/>
        </a:p>
      </dgm:t>
    </dgm:pt>
    <dgm:pt modelId="{B501BE08-74FF-40E9-9C9F-53544290986A}">
      <dgm:prSet phldr="0"/>
      <dgm:spPr/>
      <dgm:t>
        <a:bodyPr/>
        <a:lstStyle/>
        <a:p>
          <a:pPr rtl="0"/>
          <a:r>
            <a:rPr lang="en-US" sz="1100">
              <a:latin typeface="Calibri"/>
              <a:ea typeface="Calibri"/>
              <a:cs typeface="Calibri"/>
            </a:rPr>
            <a:t>SBP ≥130</a:t>
          </a:r>
        </a:p>
      </dgm:t>
    </dgm:pt>
    <dgm:pt modelId="{479F7851-9F20-4552-88DE-E319F919ABDA}" type="parTrans" cxnId="{BF86C3B8-9CE2-42BD-8717-453E485C5E46}">
      <dgm:prSet/>
      <dgm:spPr/>
    </dgm:pt>
    <dgm:pt modelId="{0B4903B0-A8BF-4D40-9E08-1F5FA3DDD8B8}" type="sibTrans" cxnId="{BF86C3B8-9CE2-42BD-8717-453E485C5E46}">
      <dgm:prSet/>
      <dgm:spPr/>
      <dgm:t>
        <a:bodyPr/>
        <a:lstStyle/>
        <a:p>
          <a:endParaRPr lang="en-US"/>
        </a:p>
      </dgm:t>
    </dgm:pt>
    <dgm:pt modelId="{E4C53CE2-A1D0-4B4D-BE11-A1F4FAECA168}">
      <dgm:prSet phldr="0"/>
      <dgm:spPr/>
      <dgm:t>
        <a:bodyPr/>
        <a:lstStyle/>
        <a:p>
          <a:pPr rtl="0"/>
          <a:r>
            <a:rPr lang="en-US" sz="1100" dirty="0">
              <a:latin typeface="Calibri"/>
              <a:ea typeface="Calibri"/>
              <a:cs typeface="Calibri"/>
            </a:rPr>
            <a:t>SBP ≥130</a:t>
          </a:r>
          <a:endParaRPr lang="en-US" sz="1800" dirty="0">
            <a:latin typeface="Aptos Display" panose="020F0302020204030204"/>
          </a:endParaRPr>
        </a:p>
      </dgm:t>
    </dgm:pt>
    <dgm:pt modelId="{7EF4EF67-565A-4369-AB9B-A39A9FC48E5A}" type="parTrans" cxnId="{6B055409-F346-4740-9B28-560FF735040B}">
      <dgm:prSet/>
      <dgm:spPr/>
    </dgm:pt>
    <dgm:pt modelId="{6E858919-E89A-435D-888F-024CCF6E55E4}" type="sibTrans" cxnId="{6B055409-F346-4740-9B28-560FF735040B}">
      <dgm:prSet/>
      <dgm:spPr/>
      <dgm:t>
        <a:bodyPr/>
        <a:lstStyle/>
        <a:p>
          <a:endParaRPr lang="en-US"/>
        </a:p>
      </dgm:t>
    </dgm:pt>
    <dgm:pt modelId="{57426491-8572-4C20-8CD3-8E2E7116FCFF}">
      <dgm:prSet phldr="0"/>
      <dgm:spPr/>
      <dgm:t>
        <a:bodyPr/>
        <a:lstStyle/>
        <a:p>
          <a:pPr rtl="0"/>
          <a:r>
            <a:rPr lang="en-US" sz="1100" dirty="0">
              <a:latin typeface="Calibri"/>
              <a:ea typeface="Calibri"/>
              <a:cs typeface="Calibri"/>
            </a:rPr>
            <a:t>DBP ≥80</a:t>
          </a:r>
        </a:p>
      </dgm:t>
    </dgm:pt>
    <dgm:pt modelId="{DFCAEC50-504D-47E2-862C-F4F6627F988C}" type="parTrans" cxnId="{FD13D482-1E41-4A71-A0B8-596CD437238A}">
      <dgm:prSet/>
      <dgm:spPr/>
    </dgm:pt>
    <dgm:pt modelId="{07F1B87D-6144-418C-9D9D-9A5A85524F93}" type="sibTrans" cxnId="{FD13D482-1E41-4A71-A0B8-596CD437238A}">
      <dgm:prSet/>
      <dgm:spPr/>
      <dgm:t>
        <a:bodyPr/>
        <a:lstStyle/>
        <a:p>
          <a:endParaRPr lang="en-US"/>
        </a:p>
      </dgm:t>
    </dgm:pt>
    <dgm:pt modelId="{F964B535-79FE-4CC7-B2FE-DD2BBC4ADBB4}">
      <dgm:prSet phldr="0"/>
      <dgm:spPr/>
      <dgm:t>
        <a:bodyPr/>
        <a:lstStyle/>
        <a:p>
          <a:pPr rtl="0"/>
          <a:r>
            <a:rPr lang="en-US" sz="1500" b="1" dirty="0">
              <a:latin typeface="Calibri"/>
              <a:ea typeface="Calibri"/>
              <a:cs typeface="Calibri"/>
            </a:rPr>
            <a:t>HTN + CVD risk &lt;7.5% (after 3-6 months of lifestyle modifications)</a:t>
          </a:r>
        </a:p>
      </dgm:t>
    </dgm:pt>
    <dgm:pt modelId="{81319A83-5F47-48DC-94F1-AAA3B1A1A0EE}" type="parTrans" cxnId="{CFF69A36-378A-4DDE-BD79-0A709878F656}">
      <dgm:prSet/>
      <dgm:spPr/>
    </dgm:pt>
    <dgm:pt modelId="{D6ED4AF1-5F48-444C-A8E7-992CBC748E19}" type="sibTrans" cxnId="{CFF69A36-378A-4DDE-BD79-0A709878F656}">
      <dgm:prSet/>
      <dgm:spPr/>
      <dgm:t>
        <a:bodyPr/>
        <a:lstStyle/>
        <a:p>
          <a:endParaRPr lang="en-US"/>
        </a:p>
      </dgm:t>
    </dgm:pt>
    <dgm:pt modelId="{EE3CD501-9D07-4D51-AE10-840E06D5D3F0}">
      <dgm:prSet phldr="0"/>
      <dgm:spPr/>
      <dgm:t>
        <a:bodyPr/>
        <a:lstStyle/>
        <a:p>
          <a:pPr rtl="0"/>
          <a:r>
            <a:rPr lang="en-US" sz="1100" dirty="0">
              <a:latin typeface="Calibri"/>
              <a:ea typeface="Calibri"/>
              <a:cs typeface="Calibri"/>
            </a:rPr>
            <a:t>SBP ≥130</a:t>
          </a:r>
        </a:p>
      </dgm:t>
    </dgm:pt>
    <dgm:pt modelId="{99150F15-44EB-4FFD-9186-8BC12AC08207}" type="parTrans" cxnId="{4E46D106-DF5C-4FA7-97EB-DF44146ADEE2}">
      <dgm:prSet/>
      <dgm:spPr/>
    </dgm:pt>
    <dgm:pt modelId="{8DD97DED-3483-4FBC-8790-0F4F221B192D}" type="sibTrans" cxnId="{4E46D106-DF5C-4FA7-97EB-DF44146ADEE2}">
      <dgm:prSet/>
      <dgm:spPr/>
      <dgm:t>
        <a:bodyPr/>
        <a:lstStyle/>
        <a:p>
          <a:endParaRPr lang="en-US"/>
        </a:p>
      </dgm:t>
    </dgm:pt>
    <dgm:pt modelId="{10341F2C-7BE5-4C9A-AD9E-C8E669D53586}">
      <dgm:prSet phldr="0"/>
      <dgm:spPr/>
      <dgm:t>
        <a:bodyPr/>
        <a:lstStyle/>
        <a:p>
          <a:pPr rtl="0"/>
          <a:r>
            <a:rPr lang="en-US" sz="1100" dirty="0">
              <a:solidFill>
                <a:srgbClr val="09202B"/>
              </a:solidFill>
              <a:latin typeface="Calibri"/>
              <a:ea typeface="Calibri"/>
              <a:cs typeface="Calibri"/>
            </a:rPr>
            <a:t>DBP ≥80</a:t>
          </a:r>
        </a:p>
      </dgm:t>
    </dgm:pt>
    <dgm:pt modelId="{4526A3C5-1DCE-4173-8EAC-1C1B5A346F96}" type="parTrans" cxnId="{1D3FBEE7-053B-4CA5-B27A-8DDE674920C6}">
      <dgm:prSet/>
      <dgm:spPr/>
    </dgm:pt>
    <dgm:pt modelId="{D4EC249F-9308-47BB-93DB-14D7E703BBBC}" type="sibTrans" cxnId="{1D3FBEE7-053B-4CA5-B27A-8DDE674920C6}">
      <dgm:prSet/>
      <dgm:spPr/>
    </dgm:pt>
    <dgm:pt modelId="{EB73E05C-C867-42EE-AFBD-0835973B7189}" type="pres">
      <dgm:prSet presAssocID="{99A7B490-7955-42AA-8366-F496E1AD1B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210104-7B72-4576-8858-C941C44FDB57}" type="pres">
      <dgm:prSet presAssocID="{FEFAE074-B7BD-4045-98A3-5D02478B5798}" presName="root" presStyleCnt="0"/>
      <dgm:spPr/>
    </dgm:pt>
    <dgm:pt modelId="{5878591D-EAFE-427B-8899-93967EFF57BA}" type="pres">
      <dgm:prSet presAssocID="{FEFAE074-B7BD-4045-98A3-5D02478B5798}" presName="rootComposite" presStyleCnt="0"/>
      <dgm:spPr/>
    </dgm:pt>
    <dgm:pt modelId="{A62BEEAD-D88E-4566-A108-AD3B5E657FB6}" type="pres">
      <dgm:prSet presAssocID="{FEFAE074-B7BD-4045-98A3-5D02478B5798}" presName="rootText" presStyleLbl="node1" presStyleIdx="0" presStyleCnt="4"/>
      <dgm:spPr/>
    </dgm:pt>
    <dgm:pt modelId="{BA8ED6F6-A8EA-4574-BBB0-ED448C451FA6}" type="pres">
      <dgm:prSet presAssocID="{FEFAE074-B7BD-4045-98A3-5D02478B5798}" presName="rootConnector" presStyleLbl="node1" presStyleIdx="0" presStyleCnt="4"/>
      <dgm:spPr/>
    </dgm:pt>
    <dgm:pt modelId="{8DCCD576-E1C9-4F9A-B38E-554E0FFAF1A4}" type="pres">
      <dgm:prSet presAssocID="{FEFAE074-B7BD-4045-98A3-5D02478B5798}" presName="childShape" presStyleCnt="0"/>
      <dgm:spPr/>
    </dgm:pt>
    <dgm:pt modelId="{E3417F09-47E7-40DF-A7C3-84B6E423C3B6}" type="pres">
      <dgm:prSet presAssocID="{7480F76B-9C6A-4CFD-B2A0-39EA638EC8BB}" presName="Name13" presStyleLbl="parChTrans1D2" presStyleIdx="0" presStyleCnt="8"/>
      <dgm:spPr/>
    </dgm:pt>
    <dgm:pt modelId="{54C1E606-DC03-4323-8E20-075F49139F86}" type="pres">
      <dgm:prSet presAssocID="{46FB055F-5856-448D-8CF0-7BE9DC83194C}" presName="childText" presStyleLbl="bgAcc1" presStyleIdx="0" presStyleCnt="8">
        <dgm:presLayoutVars>
          <dgm:bulletEnabled val="1"/>
        </dgm:presLayoutVars>
      </dgm:prSet>
      <dgm:spPr/>
    </dgm:pt>
    <dgm:pt modelId="{676578CC-79D9-4FE3-B16D-6D84D3822F17}" type="pres">
      <dgm:prSet presAssocID="{FDF16A5B-6492-4B62-AB61-3D9D6DF10194}" presName="Name13" presStyleLbl="parChTrans1D2" presStyleIdx="1" presStyleCnt="8"/>
      <dgm:spPr/>
    </dgm:pt>
    <dgm:pt modelId="{5DF3780B-11AC-4F51-A6B8-CEA9D7C4983E}" type="pres">
      <dgm:prSet presAssocID="{2BBCAF70-A6D9-4DB1-B32F-E26115506B96}" presName="childText" presStyleLbl="bgAcc1" presStyleIdx="1" presStyleCnt="8">
        <dgm:presLayoutVars>
          <dgm:bulletEnabled val="1"/>
        </dgm:presLayoutVars>
      </dgm:prSet>
      <dgm:spPr/>
    </dgm:pt>
    <dgm:pt modelId="{F13332E0-6AFA-456C-AA7B-DB431FB2E116}" type="pres">
      <dgm:prSet presAssocID="{42B4C481-4BFA-498F-9A12-7566B5D95346}" presName="root" presStyleCnt="0"/>
      <dgm:spPr/>
    </dgm:pt>
    <dgm:pt modelId="{DA7620B3-2BB0-4C82-959D-41779BB7C601}" type="pres">
      <dgm:prSet presAssocID="{42B4C481-4BFA-498F-9A12-7566B5D95346}" presName="rootComposite" presStyleCnt="0"/>
      <dgm:spPr/>
    </dgm:pt>
    <dgm:pt modelId="{C4F11887-4A4D-4E54-9F46-0FD1B99C3BDE}" type="pres">
      <dgm:prSet presAssocID="{42B4C481-4BFA-498F-9A12-7566B5D95346}" presName="rootText" presStyleLbl="node1" presStyleIdx="1" presStyleCnt="4"/>
      <dgm:spPr/>
    </dgm:pt>
    <dgm:pt modelId="{9B87AA90-7C50-4582-822F-1A393AA2069A}" type="pres">
      <dgm:prSet presAssocID="{42B4C481-4BFA-498F-9A12-7566B5D95346}" presName="rootConnector" presStyleLbl="node1" presStyleIdx="1" presStyleCnt="4"/>
      <dgm:spPr/>
    </dgm:pt>
    <dgm:pt modelId="{7A18DD5C-1A91-4252-A189-4E8B8BA9431A}" type="pres">
      <dgm:prSet presAssocID="{42B4C481-4BFA-498F-9A12-7566B5D95346}" presName="childShape" presStyleCnt="0"/>
      <dgm:spPr/>
    </dgm:pt>
    <dgm:pt modelId="{AB387D80-5956-4F90-91C3-08A97A12D68C}" type="pres">
      <dgm:prSet presAssocID="{479F7851-9F20-4552-88DE-E319F919ABDA}" presName="Name13" presStyleLbl="parChTrans1D2" presStyleIdx="2" presStyleCnt="8"/>
      <dgm:spPr/>
    </dgm:pt>
    <dgm:pt modelId="{478A33B5-A22A-41C9-8506-A361027D5336}" type="pres">
      <dgm:prSet presAssocID="{B501BE08-74FF-40E9-9C9F-53544290986A}" presName="childText" presStyleLbl="bgAcc1" presStyleIdx="2" presStyleCnt="8">
        <dgm:presLayoutVars>
          <dgm:bulletEnabled val="1"/>
        </dgm:presLayoutVars>
      </dgm:prSet>
      <dgm:spPr/>
    </dgm:pt>
    <dgm:pt modelId="{B0EFEC67-AF58-4783-BF2D-0C6873123DAB}" type="pres">
      <dgm:prSet presAssocID="{2DE65724-58E6-4276-9C43-36732263726C}" presName="Name13" presStyleLbl="parChTrans1D2" presStyleIdx="3" presStyleCnt="8"/>
      <dgm:spPr/>
    </dgm:pt>
    <dgm:pt modelId="{24D7AE1C-AC55-4D1E-9476-51D73CCC890A}" type="pres">
      <dgm:prSet presAssocID="{8BD5DB79-6CA7-4AEC-B58F-3676777D8B84}" presName="childText" presStyleLbl="bgAcc1" presStyleIdx="3" presStyleCnt="8">
        <dgm:presLayoutVars>
          <dgm:bulletEnabled val="1"/>
        </dgm:presLayoutVars>
      </dgm:prSet>
      <dgm:spPr/>
    </dgm:pt>
    <dgm:pt modelId="{58272E2F-EFB7-41DA-84A2-8DBC77622AEC}" type="pres">
      <dgm:prSet presAssocID="{2972C142-1586-4F8A-B5F7-B5CDA70A70C2}" presName="root" presStyleCnt="0"/>
      <dgm:spPr/>
    </dgm:pt>
    <dgm:pt modelId="{AED2CD2E-17FA-481E-BB0B-C0D12CDBE5FD}" type="pres">
      <dgm:prSet presAssocID="{2972C142-1586-4F8A-B5F7-B5CDA70A70C2}" presName="rootComposite" presStyleCnt="0"/>
      <dgm:spPr/>
    </dgm:pt>
    <dgm:pt modelId="{99A684EB-36C3-4750-A259-BB2C78A957B3}" type="pres">
      <dgm:prSet presAssocID="{2972C142-1586-4F8A-B5F7-B5CDA70A70C2}" presName="rootText" presStyleLbl="node1" presStyleIdx="2" presStyleCnt="4"/>
      <dgm:spPr/>
    </dgm:pt>
    <dgm:pt modelId="{7D1ECA0D-D43E-4174-98DB-2E1A8329DDAD}" type="pres">
      <dgm:prSet presAssocID="{2972C142-1586-4F8A-B5F7-B5CDA70A70C2}" presName="rootConnector" presStyleLbl="node1" presStyleIdx="2" presStyleCnt="4"/>
      <dgm:spPr/>
    </dgm:pt>
    <dgm:pt modelId="{A9BAC3F8-078D-464C-B1CC-78AEDB454ED6}" type="pres">
      <dgm:prSet presAssocID="{2972C142-1586-4F8A-B5F7-B5CDA70A70C2}" presName="childShape" presStyleCnt="0"/>
      <dgm:spPr/>
    </dgm:pt>
    <dgm:pt modelId="{39235839-7A13-401C-8AF1-65DD13254843}" type="pres">
      <dgm:prSet presAssocID="{7EF4EF67-565A-4369-AB9B-A39A9FC48E5A}" presName="Name13" presStyleLbl="parChTrans1D2" presStyleIdx="4" presStyleCnt="8"/>
      <dgm:spPr/>
    </dgm:pt>
    <dgm:pt modelId="{398C5157-A986-4176-83A4-870289026A5D}" type="pres">
      <dgm:prSet presAssocID="{E4C53CE2-A1D0-4B4D-BE11-A1F4FAECA168}" presName="childText" presStyleLbl="bgAcc1" presStyleIdx="4" presStyleCnt="8">
        <dgm:presLayoutVars>
          <dgm:bulletEnabled val="1"/>
        </dgm:presLayoutVars>
      </dgm:prSet>
      <dgm:spPr/>
    </dgm:pt>
    <dgm:pt modelId="{13940143-C22C-461B-B039-DE3564DF450D}" type="pres">
      <dgm:prSet presAssocID="{DFCAEC50-504D-47E2-862C-F4F6627F988C}" presName="Name13" presStyleLbl="parChTrans1D2" presStyleIdx="5" presStyleCnt="8"/>
      <dgm:spPr/>
    </dgm:pt>
    <dgm:pt modelId="{255586D6-6C3A-4AD3-ACB4-3D3F5785BBC6}" type="pres">
      <dgm:prSet presAssocID="{57426491-8572-4C20-8CD3-8E2E7116FCFF}" presName="childText" presStyleLbl="bgAcc1" presStyleIdx="5" presStyleCnt="8">
        <dgm:presLayoutVars>
          <dgm:bulletEnabled val="1"/>
        </dgm:presLayoutVars>
      </dgm:prSet>
      <dgm:spPr/>
    </dgm:pt>
    <dgm:pt modelId="{D4F4A99B-DCD9-4121-922E-36DE80976487}" type="pres">
      <dgm:prSet presAssocID="{F964B535-79FE-4CC7-B2FE-DD2BBC4ADBB4}" presName="root" presStyleCnt="0"/>
      <dgm:spPr/>
    </dgm:pt>
    <dgm:pt modelId="{9545D741-9162-44A2-9C18-7B0AC76A6712}" type="pres">
      <dgm:prSet presAssocID="{F964B535-79FE-4CC7-B2FE-DD2BBC4ADBB4}" presName="rootComposite" presStyleCnt="0"/>
      <dgm:spPr/>
    </dgm:pt>
    <dgm:pt modelId="{3F891E37-0950-4AB8-93DD-6B6233126B7A}" type="pres">
      <dgm:prSet presAssocID="{F964B535-79FE-4CC7-B2FE-DD2BBC4ADBB4}" presName="rootText" presStyleLbl="node1" presStyleIdx="3" presStyleCnt="4"/>
      <dgm:spPr/>
    </dgm:pt>
    <dgm:pt modelId="{372F024E-42CF-4DE3-A1BD-2085E76A3D00}" type="pres">
      <dgm:prSet presAssocID="{F964B535-79FE-4CC7-B2FE-DD2BBC4ADBB4}" presName="rootConnector" presStyleLbl="node1" presStyleIdx="3" presStyleCnt="4"/>
      <dgm:spPr/>
    </dgm:pt>
    <dgm:pt modelId="{00DC4820-1487-4610-9C35-BA2302CA385F}" type="pres">
      <dgm:prSet presAssocID="{F964B535-79FE-4CC7-B2FE-DD2BBC4ADBB4}" presName="childShape" presStyleCnt="0"/>
      <dgm:spPr/>
    </dgm:pt>
    <dgm:pt modelId="{BBA0BEF6-FE44-4D36-8A05-62735FBFD714}" type="pres">
      <dgm:prSet presAssocID="{99150F15-44EB-4FFD-9186-8BC12AC08207}" presName="Name13" presStyleLbl="parChTrans1D2" presStyleIdx="6" presStyleCnt="8"/>
      <dgm:spPr/>
    </dgm:pt>
    <dgm:pt modelId="{53410EA8-90C5-4329-8140-BDF0D366FDFE}" type="pres">
      <dgm:prSet presAssocID="{EE3CD501-9D07-4D51-AE10-840E06D5D3F0}" presName="childText" presStyleLbl="bgAcc1" presStyleIdx="6" presStyleCnt="8">
        <dgm:presLayoutVars>
          <dgm:bulletEnabled val="1"/>
        </dgm:presLayoutVars>
      </dgm:prSet>
      <dgm:spPr/>
    </dgm:pt>
    <dgm:pt modelId="{AF6400A4-20BB-473F-86E1-785FE9E99FD0}" type="pres">
      <dgm:prSet presAssocID="{4526A3C5-1DCE-4173-8EAC-1C1B5A346F96}" presName="Name13" presStyleLbl="parChTrans1D2" presStyleIdx="7" presStyleCnt="8"/>
      <dgm:spPr/>
    </dgm:pt>
    <dgm:pt modelId="{7E32D178-26CF-475F-8AE3-7B55C32D3D7F}" type="pres">
      <dgm:prSet presAssocID="{10341F2C-7BE5-4C9A-AD9E-C8E669D53586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81598501-2BA0-4F3A-89CB-6F75E5980180}" srcId="{99A7B490-7955-42AA-8366-F496E1AD1B50}" destId="{2972C142-1586-4F8A-B5F7-B5CDA70A70C2}" srcOrd="2" destOrd="0" parTransId="{38827B50-4D23-41B7-985A-BE28EC2F21B8}" sibTransId="{0A6D7220-8CD6-4663-8927-18E41D5FD094}"/>
    <dgm:cxn modelId="{4E46D106-DF5C-4FA7-97EB-DF44146ADEE2}" srcId="{F964B535-79FE-4CC7-B2FE-DD2BBC4ADBB4}" destId="{EE3CD501-9D07-4D51-AE10-840E06D5D3F0}" srcOrd="0" destOrd="0" parTransId="{99150F15-44EB-4FFD-9186-8BC12AC08207}" sibTransId="{8DD97DED-3483-4FBC-8790-0F4F221B192D}"/>
    <dgm:cxn modelId="{6B055409-F346-4740-9B28-560FF735040B}" srcId="{2972C142-1586-4F8A-B5F7-B5CDA70A70C2}" destId="{E4C53CE2-A1D0-4B4D-BE11-A1F4FAECA168}" srcOrd="0" destOrd="0" parTransId="{7EF4EF67-565A-4369-AB9B-A39A9FC48E5A}" sibTransId="{6E858919-E89A-435D-888F-024CCF6E55E4}"/>
    <dgm:cxn modelId="{5895590D-060A-4747-8160-F0206CC9654A}" type="presOf" srcId="{2972C142-1586-4F8A-B5F7-B5CDA70A70C2}" destId="{7D1ECA0D-D43E-4174-98DB-2E1A8329DDAD}" srcOrd="1" destOrd="0" presId="urn:microsoft.com/office/officeart/2005/8/layout/hierarchy3"/>
    <dgm:cxn modelId="{D7ED7912-7B92-479A-BD51-A6024AE0106A}" type="presOf" srcId="{FEFAE074-B7BD-4045-98A3-5D02478B5798}" destId="{A62BEEAD-D88E-4566-A108-AD3B5E657FB6}" srcOrd="0" destOrd="0" presId="urn:microsoft.com/office/officeart/2005/8/layout/hierarchy3"/>
    <dgm:cxn modelId="{09FCB81A-3249-43E9-BEBF-20501C413FCD}" srcId="{99A7B490-7955-42AA-8366-F496E1AD1B50}" destId="{42B4C481-4BFA-498F-9A12-7566B5D95346}" srcOrd="1" destOrd="0" parTransId="{EEC1766B-E7BB-4AA3-8929-8DE1FFC000E4}" sibTransId="{FB79B7E1-5123-4338-B323-0F8A076EAF7A}"/>
    <dgm:cxn modelId="{F290461B-9959-4870-9B67-16A3C3E135C7}" type="presOf" srcId="{42B4C481-4BFA-498F-9A12-7566B5D95346}" destId="{C4F11887-4A4D-4E54-9F46-0FD1B99C3BDE}" srcOrd="0" destOrd="0" presId="urn:microsoft.com/office/officeart/2005/8/layout/hierarchy3"/>
    <dgm:cxn modelId="{71F82122-E7F0-440D-BEAF-D82A7CE91F45}" type="presOf" srcId="{8BD5DB79-6CA7-4AEC-B58F-3676777D8B84}" destId="{24D7AE1C-AC55-4D1E-9476-51D73CCC890A}" srcOrd="0" destOrd="0" presId="urn:microsoft.com/office/officeart/2005/8/layout/hierarchy3"/>
    <dgm:cxn modelId="{EE68D624-A965-4EFA-A194-C75B0CCA4D26}" type="presOf" srcId="{479F7851-9F20-4552-88DE-E319F919ABDA}" destId="{AB387D80-5956-4F90-91C3-08A97A12D68C}" srcOrd="0" destOrd="0" presId="urn:microsoft.com/office/officeart/2005/8/layout/hierarchy3"/>
    <dgm:cxn modelId="{D26E5C32-81D2-4E33-964A-EFC0156896A4}" type="presOf" srcId="{99150F15-44EB-4FFD-9186-8BC12AC08207}" destId="{BBA0BEF6-FE44-4D36-8A05-62735FBFD714}" srcOrd="0" destOrd="0" presId="urn:microsoft.com/office/officeart/2005/8/layout/hierarchy3"/>
    <dgm:cxn modelId="{CFF69A36-378A-4DDE-BD79-0A709878F656}" srcId="{99A7B490-7955-42AA-8366-F496E1AD1B50}" destId="{F964B535-79FE-4CC7-B2FE-DD2BBC4ADBB4}" srcOrd="3" destOrd="0" parTransId="{81319A83-5F47-48DC-94F1-AAA3B1A1A0EE}" sibTransId="{D6ED4AF1-5F48-444C-A8E7-992CBC748E19}"/>
    <dgm:cxn modelId="{9D9F0B39-4DC6-4BED-B5B7-48A0966EBF15}" type="presOf" srcId="{4526A3C5-1DCE-4173-8EAC-1C1B5A346F96}" destId="{AF6400A4-20BB-473F-86E1-785FE9E99FD0}" srcOrd="0" destOrd="0" presId="urn:microsoft.com/office/officeart/2005/8/layout/hierarchy3"/>
    <dgm:cxn modelId="{48D5F23F-8CB5-4038-A5A1-35DEDD64BCE6}" srcId="{42B4C481-4BFA-498F-9A12-7566B5D95346}" destId="{8BD5DB79-6CA7-4AEC-B58F-3676777D8B84}" srcOrd="1" destOrd="0" parTransId="{2DE65724-58E6-4276-9C43-36732263726C}" sibTransId="{71FB0945-5A0A-438D-886D-F8BD1BE646F3}"/>
    <dgm:cxn modelId="{3A6FFB3F-A931-423A-9817-31EAF26D9FD2}" type="presOf" srcId="{FEFAE074-B7BD-4045-98A3-5D02478B5798}" destId="{BA8ED6F6-A8EA-4574-BBB0-ED448C451FA6}" srcOrd="1" destOrd="0" presId="urn:microsoft.com/office/officeart/2005/8/layout/hierarchy3"/>
    <dgm:cxn modelId="{EA4F8243-3119-43E6-AF45-B0428BEFC3E6}" srcId="{99A7B490-7955-42AA-8366-F496E1AD1B50}" destId="{FEFAE074-B7BD-4045-98A3-5D02478B5798}" srcOrd="0" destOrd="0" parTransId="{4772310A-9E37-41A1-ABFE-6C36BE5E82F8}" sibTransId="{CB8EB283-3012-48EE-BFF1-DA1670545A6D}"/>
    <dgm:cxn modelId="{4CEA6345-C698-48BE-AD43-64D6B57E5870}" type="presOf" srcId="{DFCAEC50-504D-47E2-862C-F4F6627F988C}" destId="{13940143-C22C-461B-B039-DE3564DF450D}" srcOrd="0" destOrd="0" presId="urn:microsoft.com/office/officeart/2005/8/layout/hierarchy3"/>
    <dgm:cxn modelId="{434CD571-E7D2-4575-A91A-CB8094CC04DF}" type="presOf" srcId="{FDF16A5B-6492-4B62-AB61-3D9D6DF10194}" destId="{676578CC-79D9-4FE3-B16D-6D84D3822F17}" srcOrd="0" destOrd="0" presId="urn:microsoft.com/office/officeart/2005/8/layout/hierarchy3"/>
    <dgm:cxn modelId="{73341854-7FAD-48D4-A410-32CC6A592851}" type="presOf" srcId="{57426491-8572-4C20-8CD3-8E2E7116FCFF}" destId="{255586D6-6C3A-4AD3-ACB4-3D3F5785BBC6}" srcOrd="0" destOrd="0" presId="urn:microsoft.com/office/officeart/2005/8/layout/hierarchy3"/>
    <dgm:cxn modelId="{1A53687A-82E0-4B12-9F3B-8F5C5B01D4DE}" type="presOf" srcId="{10341F2C-7BE5-4C9A-AD9E-C8E669D53586}" destId="{7E32D178-26CF-475F-8AE3-7B55C32D3D7F}" srcOrd="0" destOrd="0" presId="urn:microsoft.com/office/officeart/2005/8/layout/hierarchy3"/>
    <dgm:cxn modelId="{FD13D482-1E41-4A71-A0B8-596CD437238A}" srcId="{2972C142-1586-4F8A-B5F7-B5CDA70A70C2}" destId="{57426491-8572-4C20-8CD3-8E2E7116FCFF}" srcOrd="1" destOrd="0" parTransId="{DFCAEC50-504D-47E2-862C-F4F6627F988C}" sibTransId="{07F1B87D-6144-418C-9D9D-9A5A85524F93}"/>
    <dgm:cxn modelId="{1F712086-A48B-4E29-8012-B0C9B9F36795}" type="presOf" srcId="{46FB055F-5856-448D-8CF0-7BE9DC83194C}" destId="{54C1E606-DC03-4323-8E20-075F49139F86}" srcOrd="0" destOrd="0" presId="urn:microsoft.com/office/officeart/2005/8/layout/hierarchy3"/>
    <dgm:cxn modelId="{B06E6E89-3DB2-49B1-8B5C-0BD1AF1A91E4}" type="presOf" srcId="{EE3CD501-9D07-4D51-AE10-840E06D5D3F0}" destId="{53410EA8-90C5-4329-8140-BDF0D366FDFE}" srcOrd="0" destOrd="0" presId="urn:microsoft.com/office/officeart/2005/8/layout/hierarchy3"/>
    <dgm:cxn modelId="{D63DA98D-BB9E-46CE-A605-B36264B3CC06}" type="presOf" srcId="{2BBCAF70-A6D9-4DB1-B32F-E26115506B96}" destId="{5DF3780B-11AC-4F51-A6B8-CEA9D7C4983E}" srcOrd="0" destOrd="0" presId="urn:microsoft.com/office/officeart/2005/8/layout/hierarchy3"/>
    <dgm:cxn modelId="{18B16690-79A3-4893-8AC8-F3F381EBF50D}" type="presOf" srcId="{7EF4EF67-565A-4369-AB9B-A39A9FC48E5A}" destId="{39235839-7A13-401C-8AF1-65DD13254843}" srcOrd="0" destOrd="0" presId="urn:microsoft.com/office/officeart/2005/8/layout/hierarchy3"/>
    <dgm:cxn modelId="{5B67B694-005E-4025-B065-E090E36EF632}" type="presOf" srcId="{F964B535-79FE-4CC7-B2FE-DD2BBC4ADBB4}" destId="{3F891E37-0950-4AB8-93DD-6B6233126B7A}" srcOrd="0" destOrd="0" presId="urn:microsoft.com/office/officeart/2005/8/layout/hierarchy3"/>
    <dgm:cxn modelId="{104DBD99-19B7-4234-92F0-9D4C8CD37F6A}" type="presOf" srcId="{B501BE08-74FF-40E9-9C9F-53544290986A}" destId="{478A33B5-A22A-41C9-8506-A361027D5336}" srcOrd="0" destOrd="0" presId="urn:microsoft.com/office/officeart/2005/8/layout/hierarchy3"/>
    <dgm:cxn modelId="{3F9E579C-9FAA-4D11-9D33-9857DB78D8A8}" type="presOf" srcId="{E4C53CE2-A1D0-4B4D-BE11-A1F4FAECA168}" destId="{398C5157-A986-4176-83A4-870289026A5D}" srcOrd="0" destOrd="0" presId="urn:microsoft.com/office/officeart/2005/8/layout/hierarchy3"/>
    <dgm:cxn modelId="{947163B1-C8B4-47AA-8CE6-3ADAA8C86C5F}" type="presOf" srcId="{2972C142-1586-4F8A-B5F7-B5CDA70A70C2}" destId="{99A684EB-36C3-4750-A259-BB2C78A957B3}" srcOrd="0" destOrd="0" presId="urn:microsoft.com/office/officeart/2005/8/layout/hierarchy3"/>
    <dgm:cxn modelId="{BF86C3B8-9CE2-42BD-8717-453E485C5E46}" srcId="{42B4C481-4BFA-498F-9A12-7566B5D95346}" destId="{B501BE08-74FF-40E9-9C9F-53544290986A}" srcOrd="0" destOrd="0" parTransId="{479F7851-9F20-4552-88DE-E319F919ABDA}" sibTransId="{0B4903B0-A8BF-4D40-9E08-1F5FA3DDD8B8}"/>
    <dgm:cxn modelId="{A827F9BF-1752-4D24-AD4A-193C243961F4}" type="presOf" srcId="{7480F76B-9C6A-4CFD-B2A0-39EA638EC8BB}" destId="{E3417F09-47E7-40DF-A7C3-84B6E423C3B6}" srcOrd="0" destOrd="0" presId="urn:microsoft.com/office/officeart/2005/8/layout/hierarchy3"/>
    <dgm:cxn modelId="{15B250CF-CC37-4323-A91E-A1D8670E73B7}" srcId="{FEFAE074-B7BD-4045-98A3-5D02478B5798}" destId="{46FB055F-5856-448D-8CF0-7BE9DC83194C}" srcOrd="0" destOrd="0" parTransId="{7480F76B-9C6A-4CFD-B2A0-39EA638EC8BB}" sibTransId="{31F808F3-BDCA-48B1-9A9C-DAF0A121A118}"/>
    <dgm:cxn modelId="{DF47E2D7-EE7A-42CE-8C81-3993BCE3ACAF}" type="presOf" srcId="{42B4C481-4BFA-498F-9A12-7566B5D95346}" destId="{9B87AA90-7C50-4582-822F-1A393AA2069A}" srcOrd="1" destOrd="0" presId="urn:microsoft.com/office/officeart/2005/8/layout/hierarchy3"/>
    <dgm:cxn modelId="{009679E3-BDEF-438A-9DCF-CD46F5076942}" type="presOf" srcId="{99A7B490-7955-42AA-8366-F496E1AD1B50}" destId="{EB73E05C-C867-42EE-AFBD-0835973B7189}" srcOrd="0" destOrd="0" presId="urn:microsoft.com/office/officeart/2005/8/layout/hierarchy3"/>
    <dgm:cxn modelId="{1D3FBEE7-053B-4CA5-B27A-8DDE674920C6}" srcId="{F964B535-79FE-4CC7-B2FE-DD2BBC4ADBB4}" destId="{10341F2C-7BE5-4C9A-AD9E-C8E669D53586}" srcOrd="1" destOrd="0" parTransId="{4526A3C5-1DCE-4173-8EAC-1C1B5A346F96}" sibTransId="{D4EC249F-9308-47BB-93DB-14D7E703BBBC}"/>
    <dgm:cxn modelId="{172C3AF3-A312-49DF-A2B7-94F7CD39515D}" type="presOf" srcId="{F964B535-79FE-4CC7-B2FE-DD2BBC4ADBB4}" destId="{372F024E-42CF-4DE3-A1BD-2085E76A3D00}" srcOrd="1" destOrd="0" presId="urn:microsoft.com/office/officeart/2005/8/layout/hierarchy3"/>
    <dgm:cxn modelId="{70FD41F7-7AED-4005-A2E0-C01B6E3A55CD}" srcId="{FEFAE074-B7BD-4045-98A3-5D02478B5798}" destId="{2BBCAF70-A6D9-4DB1-B32F-E26115506B96}" srcOrd="1" destOrd="0" parTransId="{FDF16A5B-6492-4B62-AB61-3D9D6DF10194}" sibTransId="{B3C187F9-F204-44C6-A112-11B009BDA2B1}"/>
    <dgm:cxn modelId="{ED9FE5FA-B90F-46DE-BCBE-B5CB48350EF5}" type="presOf" srcId="{2DE65724-58E6-4276-9C43-36732263726C}" destId="{B0EFEC67-AF58-4783-BF2D-0C6873123DAB}" srcOrd="0" destOrd="0" presId="urn:microsoft.com/office/officeart/2005/8/layout/hierarchy3"/>
    <dgm:cxn modelId="{5236A149-6A0F-4E59-A55A-F6104014F2DA}" type="presParOf" srcId="{EB73E05C-C867-42EE-AFBD-0835973B7189}" destId="{31210104-7B72-4576-8858-C941C44FDB57}" srcOrd="0" destOrd="0" presId="urn:microsoft.com/office/officeart/2005/8/layout/hierarchy3"/>
    <dgm:cxn modelId="{A0A17C1C-2682-4FC2-8F96-6A359D48A73A}" type="presParOf" srcId="{31210104-7B72-4576-8858-C941C44FDB57}" destId="{5878591D-EAFE-427B-8899-93967EFF57BA}" srcOrd="0" destOrd="0" presId="urn:microsoft.com/office/officeart/2005/8/layout/hierarchy3"/>
    <dgm:cxn modelId="{AC6CB12C-9129-4900-B5F0-A57EE54A9FF1}" type="presParOf" srcId="{5878591D-EAFE-427B-8899-93967EFF57BA}" destId="{A62BEEAD-D88E-4566-A108-AD3B5E657FB6}" srcOrd="0" destOrd="0" presId="urn:microsoft.com/office/officeart/2005/8/layout/hierarchy3"/>
    <dgm:cxn modelId="{273D7386-B931-49B9-AE6B-7E313E41366D}" type="presParOf" srcId="{5878591D-EAFE-427B-8899-93967EFF57BA}" destId="{BA8ED6F6-A8EA-4574-BBB0-ED448C451FA6}" srcOrd="1" destOrd="0" presId="urn:microsoft.com/office/officeart/2005/8/layout/hierarchy3"/>
    <dgm:cxn modelId="{57AF31D9-1B78-4D8C-A605-F6F87DEA0CAE}" type="presParOf" srcId="{31210104-7B72-4576-8858-C941C44FDB57}" destId="{8DCCD576-E1C9-4F9A-B38E-554E0FFAF1A4}" srcOrd="1" destOrd="0" presId="urn:microsoft.com/office/officeart/2005/8/layout/hierarchy3"/>
    <dgm:cxn modelId="{9CCD893C-1448-4ABD-9F8F-D26F3B38A739}" type="presParOf" srcId="{8DCCD576-E1C9-4F9A-B38E-554E0FFAF1A4}" destId="{E3417F09-47E7-40DF-A7C3-84B6E423C3B6}" srcOrd="0" destOrd="0" presId="urn:microsoft.com/office/officeart/2005/8/layout/hierarchy3"/>
    <dgm:cxn modelId="{81E0E1CB-F864-4674-A8FD-41B48B0C6096}" type="presParOf" srcId="{8DCCD576-E1C9-4F9A-B38E-554E0FFAF1A4}" destId="{54C1E606-DC03-4323-8E20-075F49139F86}" srcOrd="1" destOrd="0" presId="urn:microsoft.com/office/officeart/2005/8/layout/hierarchy3"/>
    <dgm:cxn modelId="{D61C3DDB-6151-4779-BF53-74A8D83EE487}" type="presParOf" srcId="{8DCCD576-E1C9-4F9A-B38E-554E0FFAF1A4}" destId="{676578CC-79D9-4FE3-B16D-6D84D3822F17}" srcOrd="2" destOrd="0" presId="urn:microsoft.com/office/officeart/2005/8/layout/hierarchy3"/>
    <dgm:cxn modelId="{52A1BA7D-102C-40BE-9127-E48BD580D0D5}" type="presParOf" srcId="{8DCCD576-E1C9-4F9A-B38E-554E0FFAF1A4}" destId="{5DF3780B-11AC-4F51-A6B8-CEA9D7C4983E}" srcOrd="3" destOrd="0" presId="urn:microsoft.com/office/officeart/2005/8/layout/hierarchy3"/>
    <dgm:cxn modelId="{85AB3E22-E962-4B5E-848E-7CF0A5C08757}" type="presParOf" srcId="{EB73E05C-C867-42EE-AFBD-0835973B7189}" destId="{F13332E0-6AFA-456C-AA7B-DB431FB2E116}" srcOrd="1" destOrd="0" presId="urn:microsoft.com/office/officeart/2005/8/layout/hierarchy3"/>
    <dgm:cxn modelId="{CF36843F-29E3-4591-8A30-BB6DFE35D0AE}" type="presParOf" srcId="{F13332E0-6AFA-456C-AA7B-DB431FB2E116}" destId="{DA7620B3-2BB0-4C82-959D-41779BB7C601}" srcOrd="0" destOrd="0" presId="urn:microsoft.com/office/officeart/2005/8/layout/hierarchy3"/>
    <dgm:cxn modelId="{22788835-1BFC-4652-B545-F57464D7997A}" type="presParOf" srcId="{DA7620B3-2BB0-4C82-959D-41779BB7C601}" destId="{C4F11887-4A4D-4E54-9F46-0FD1B99C3BDE}" srcOrd="0" destOrd="0" presId="urn:microsoft.com/office/officeart/2005/8/layout/hierarchy3"/>
    <dgm:cxn modelId="{E62D77E8-58D7-4370-966B-C85FE3A983B2}" type="presParOf" srcId="{DA7620B3-2BB0-4C82-959D-41779BB7C601}" destId="{9B87AA90-7C50-4582-822F-1A393AA2069A}" srcOrd="1" destOrd="0" presId="urn:microsoft.com/office/officeart/2005/8/layout/hierarchy3"/>
    <dgm:cxn modelId="{CE35FCC6-B156-476E-B4E7-5E14E36C3603}" type="presParOf" srcId="{F13332E0-6AFA-456C-AA7B-DB431FB2E116}" destId="{7A18DD5C-1A91-4252-A189-4E8B8BA9431A}" srcOrd="1" destOrd="0" presId="urn:microsoft.com/office/officeart/2005/8/layout/hierarchy3"/>
    <dgm:cxn modelId="{795200BF-1A15-4BD5-9712-793336D1D416}" type="presParOf" srcId="{7A18DD5C-1A91-4252-A189-4E8B8BA9431A}" destId="{AB387D80-5956-4F90-91C3-08A97A12D68C}" srcOrd="0" destOrd="0" presId="urn:microsoft.com/office/officeart/2005/8/layout/hierarchy3"/>
    <dgm:cxn modelId="{6EE53C21-193F-4AC7-B7EF-6F0BC24A15F3}" type="presParOf" srcId="{7A18DD5C-1A91-4252-A189-4E8B8BA9431A}" destId="{478A33B5-A22A-41C9-8506-A361027D5336}" srcOrd="1" destOrd="0" presId="urn:microsoft.com/office/officeart/2005/8/layout/hierarchy3"/>
    <dgm:cxn modelId="{466E1C37-BC7F-4DF9-BF9D-FD1D0147EC0E}" type="presParOf" srcId="{7A18DD5C-1A91-4252-A189-4E8B8BA9431A}" destId="{B0EFEC67-AF58-4783-BF2D-0C6873123DAB}" srcOrd="2" destOrd="0" presId="urn:microsoft.com/office/officeart/2005/8/layout/hierarchy3"/>
    <dgm:cxn modelId="{C750C34A-52CF-4392-A05B-BF0FD649F558}" type="presParOf" srcId="{7A18DD5C-1A91-4252-A189-4E8B8BA9431A}" destId="{24D7AE1C-AC55-4D1E-9476-51D73CCC890A}" srcOrd="3" destOrd="0" presId="urn:microsoft.com/office/officeart/2005/8/layout/hierarchy3"/>
    <dgm:cxn modelId="{3096F55E-ADCF-47D5-9155-AD7738BB856B}" type="presParOf" srcId="{EB73E05C-C867-42EE-AFBD-0835973B7189}" destId="{58272E2F-EFB7-41DA-84A2-8DBC77622AEC}" srcOrd="2" destOrd="0" presId="urn:microsoft.com/office/officeart/2005/8/layout/hierarchy3"/>
    <dgm:cxn modelId="{BE9FC170-91F5-49F1-B5C3-643431742280}" type="presParOf" srcId="{58272E2F-EFB7-41DA-84A2-8DBC77622AEC}" destId="{AED2CD2E-17FA-481E-BB0B-C0D12CDBE5FD}" srcOrd="0" destOrd="0" presId="urn:microsoft.com/office/officeart/2005/8/layout/hierarchy3"/>
    <dgm:cxn modelId="{9600A031-3EB8-4855-BDFF-B32EA17891E8}" type="presParOf" srcId="{AED2CD2E-17FA-481E-BB0B-C0D12CDBE5FD}" destId="{99A684EB-36C3-4750-A259-BB2C78A957B3}" srcOrd="0" destOrd="0" presId="urn:microsoft.com/office/officeart/2005/8/layout/hierarchy3"/>
    <dgm:cxn modelId="{4D945C42-A5A5-4D0F-86C7-24C8F89D0CC1}" type="presParOf" srcId="{AED2CD2E-17FA-481E-BB0B-C0D12CDBE5FD}" destId="{7D1ECA0D-D43E-4174-98DB-2E1A8329DDAD}" srcOrd="1" destOrd="0" presId="urn:microsoft.com/office/officeart/2005/8/layout/hierarchy3"/>
    <dgm:cxn modelId="{6476A656-6933-4881-ADE1-9BEBCF704970}" type="presParOf" srcId="{58272E2F-EFB7-41DA-84A2-8DBC77622AEC}" destId="{A9BAC3F8-078D-464C-B1CC-78AEDB454ED6}" srcOrd="1" destOrd="0" presId="urn:microsoft.com/office/officeart/2005/8/layout/hierarchy3"/>
    <dgm:cxn modelId="{F2E10F52-B15E-4CD0-BE1B-6AC2545E0FC2}" type="presParOf" srcId="{A9BAC3F8-078D-464C-B1CC-78AEDB454ED6}" destId="{39235839-7A13-401C-8AF1-65DD13254843}" srcOrd="0" destOrd="0" presId="urn:microsoft.com/office/officeart/2005/8/layout/hierarchy3"/>
    <dgm:cxn modelId="{4BAEA349-066A-4F12-9E8F-48FB1BFDAA98}" type="presParOf" srcId="{A9BAC3F8-078D-464C-B1CC-78AEDB454ED6}" destId="{398C5157-A986-4176-83A4-870289026A5D}" srcOrd="1" destOrd="0" presId="urn:microsoft.com/office/officeart/2005/8/layout/hierarchy3"/>
    <dgm:cxn modelId="{6684C962-54FB-4709-949A-A98BF10B5875}" type="presParOf" srcId="{A9BAC3F8-078D-464C-B1CC-78AEDB454ED6}" destId="{13940143-C22C-461B-B039-DE3564DF450D}" srcOrd="2" destOrd="0" presId="urn:microsoft.com/office/officeart/2005/8/layout/hierarchy3"/>
    <dgm:cxn modelId="{8B71F219-E79C-46FA-80E9-00FE286059E6}" type="presParOf" srcId="{A9BAC3F8-078D-464C-B1CC-78AEDB454ED6}" destId="{255586D6-6C3A-4AD3-ACB4-3D3F5785BBC6}" srcOrd="3" destOrd="0" presId="urn:microsoft.com/office/officeart/2005/8/layout/hierarchy3"/>
    <dgm:cxn modelId="{0E9A0082-90E5-4FB6-B51A-B21EEB3F27D4}" type="presParOf" srcId="{EB73E05C-C867-42EE-AFBD-0835973B7189}" destId="{D4F4A99B-DCD9-4121-922E-36DE80976487}" srcOrd="3" destOrd="0" presId="urn:microsoft.com/office/officeart/2005/8/layout/hierarchy3"/>
    <dgm:cxn modelId="{4AA2D595-5D91-42D4-A20B-A231449F70CE}" type="presParOf" srcId="{D4F4A99B-DCD9-4121-922E-36DE80976487}" destId="{9545D741-9162-44A2-9C18-7B0AC76A6712}" srcOrd="0" destOrd="0" presId="urn:microsoft.com/office/officeart/2005/8/layout/hierarchy3"/>
    <dgm:cxn modelId="{B6091350-19B5-49D7-9B53-E6D433A0A73B}" type="presParOf" srcId="{9545D741-9162-44A2-9C18-7B0AC76A6712}" destId="{3F891E37-0950-4AB8-93DD-6B6233126B7A}" srcOrd="0" destOrd="0" presId="urn:microsoft.com/office/officeart/2005/8/layout/hierarchy3"/>
    <dgm:cxn modelId="{4422BCBC-0B87-4ABD-8C02-32EE05AD6194}" type="presParOf" srcId="{9545D741-9162-44A2-9C18-7B0AC76A6712}" destId="{372F024E-42CF-4DE3-A1BD-2085E76A3D00}" srcOrd="1" destOrd="0" presId="urn:microsoft.com/office/officeart/2005/8/layout/hierarchy3"/>
    <dgm:cxn modelId="{664BAFAE-646F-41DE-94B8-A0A8C4D6AF14}" type="presParOf" srcId="{D4F4A99B-DCD9-4121-922E-36DE80976487}" destId="{00DC4820-1487-4610-9C35-BA2302CA385F}" srcOrd="1" destOrd="0" presId="urn:microsoft.com/office/officeart/2005/8/layout/hierarchy3"/>
    <dgm:cxn modelId="{0149C509-C531-4D9B-8213-AAE3696452E0}" type="presParOf" srcId="{00DC4820-1487-4610-9C35-BA2302CA385F}" destId="{BBA0BEF6-FE44-4D36-8A05-62735FBFD714}" srcOrd="0" destOrd="0" presId="urn:microsoft.com/office/officeart/2005/8/layout/hierarchy3"/>
    <dgm:cxn modelId="{86607D9E-ED1D-42D1-8C40-A4803B6DE652}" type="presParOf" srcId="{00DC4820-1487-4610-9C35-BA2302CA385F}" destId="{53410EA8-90C5-4329-8140-BDF0D366FDFE}" srcOrd="1" destOrd="0" presId="urn:microsoft.com/office/officeart/2005/8/layout/hierarchy3"/>
    <dgm:cxn modelId="{4F125CAD-6617-42EF-A5D6-1BA08B873B56}" type="presParOf" srcId="{00DC4820-1487-4610-9C35-BA2302CA385F}" destId="{AF6400A4-20BB-473F-86E1-785FE9E99FD0}" srcOrd="2" destOrd="0" presId="urn:microsoft.com/office/officeart/2005/8/layout/hierarchy3"/>
    <dgm:cxn modelId="{638749DF-411B-49FA-9623-4D65DF2316F7}" type="presParOf" srcId="{00DC4820-1487-4610-9C35-BA2302CA385F}" destId="{7E32D178-26CF-475F-8AE3-7B55C32D3D7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6D38B8-E1E6-4D84-9ACF-BBBEE8974E2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51D6B4-D815-48CE-AD3B-B7EE36D681CC}">
      <dgm:prSet phldrT="[Text]" phldr="0" custT="1"/>
      <dgm:spPr/>
      <dgm:t>
        <a:bodyPr/>
        <a:lstStyle/>
        <a:p>
          <a:pPr rtl="0"/>
          <a:r>
            <a:rPr lang="en-US" sz="4000">
              <a:latin typeface="Aptos Display" panose="020F0302020204030204"/>
            </a:rPr>
            <a:t>First Line</a:t>
          </a:r>
          <a:endParaRPr lang="en-US" sz="4000"/>
        </a:p>
      </dgm:t>
    </dgm:pt>
    <dgm:pt modelId="{6A954810-1032-4DC7-B631-A38AC7FF96EE}" type="parTrans" cxnId="{BF32D967-9478-40E3-93A0-11CB4FEA2512}">
      <dgm:prSet/>
      <dgm:spPr/>
      <dgm:t>
        <a:bodyPr/>
        <a:lstStyle/>
        <a:p>
          <a:endParaRPr lang="en-US"/>
        </a:p>
      </dgm:t>
    </dgm:pt>
    <dgm:pt modelId="{0CB957FB-8CCD-47C1-8243-F1BC74CF047D}" type="sibTrans" cxnId="{BF32D967-9478-40E3-93A0-11CB4FEA2512}">
      <dgm:prSet/>
      <dgm:spPr/>
      <dgm:t>
        <a:bodyPr/>
        <a:lstStyle/>
        <a:p>
          <a:endParaRPr lang="en-US"/>
        </a:p>
      </dgm:t>
    </dgm:pt>
    <dgm:pt modelId="{84B9818E-2839-4ED2-A021-B4A62BF0180B}">
      <dgm:prSet phldrT="[Text]" phldr="0"/>
      <dgm:spPr/>
      <dgm:t>
        <a:bodyPr/>
        <a:lstStyle/>
        <a:p>
          <a:r>
            <a:rPr lang="en-US">
              <a:latin typeface="Aptos Display" panose="020F0302020204030204"/>
            </a:rPr>
            <a:t>Thiazide</a:t>
          </a:r>
          <a:endParaRPr lang="en-US"/>
        </a:p>
      </dgm:t>
    </dgm:pt>
    <dgm:pt modelId="{A2E70D34-01ED-41CF-96F3-7ABB3DBC708A}" type="parTrans" cxnId="{B4A493F9-8E06-45C5-A73D-51F7C48111D7}">
      <dgm:prSet/>
      <dgm:spPr/>
      <dgm:t>
        <a:bodyPr/>
        <a:lstStyle/>
        <a:p>
          <a:endParaRPr lang="en-US"/>
        </a:p>
      </dgm:t>
    </dgm:pt>
    <dgm:pt modelId="{9E8F33CE-4287-4AFE-A9ED-0CF7019D92E3}" type="sibTrans" cxnId="{B4A493F9-8E06-45C5-A73D-51F7C48111D7}">
      <dgm:prSet/>
      <dgm:spPr/>
      <dgm:t>
        <a:bodyPr/>
        <a:lstStyle/>
        <a:p>
          <a:endParaRPr lang="en-US"/>
        </a:p>
      </dgm:t>
    </dgm:pt>
    <dgm:pt modelId="{51FE4609-ED05-4CD2-BACB-41019927ED4B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Dihydropyridine CCB</a:t>
          </a:r>
          <a:endParaRPr lang="en-US"/>
        </a:p>
      </dgm:t>
    </dgm:pt>
    <dgm:pt modelId="{4CF862E2-6841-46A8-9C25-F6C62B16E1C3}" type="parTrans" cxnId="{7AD50C48-EBA4-4AA8-A54F-695E9502E282}">
      <dgm:prSet/>
      <dgm:spPr/>
      <dgm:t>
        <a:bodyPr/>
        <a:lstStyle/>
        <a:p>
          <a:endParaRPr lang="en-US"/>
        </a:p>
      </dgm:t>
    </dgm:pt>
    <dgm:pt modelId="{A39CBFE7-AF26-44A3-8A59-5C72605B93F0}" type="sibTrans" cxnId="{7AD50C48-EBA4-4AA8-A54F-695E9502E282}">
      <dgm:prSet/>
      <dgm:spPr/>
      <dgm:t>
        <a:bodyPr/>
        <a:lstStyle/>
        <a:p>
          <a:endParaRPr lang="en-US"/>
        </a:p>
      </dgm:t>
    </dgm:pt>
    <dgm:pt modelId="{D1DBE89F-9FD9-4589-96BC-FCBCE2087723}">
      <dgm:prSet phldrT="[Text]" phldr="0"/>
      <dgm:spPr/>
      <dgm:t>
        <a:bodyPr/>
        <a:lstStyle/>
        <a:p>
          <a:r>
            <a:rPr lang="en-US" dirty="0" err="1">
              <a:latin typeface="Aptos Display" panose="020F0302020204030204"/>
            </a:rPr>
            <a:t>ACEi</a:t>
          </a:r>
          <a:endParaRPr lang="en-US" dirty="0"/>
        </a:p>
      </dgm:t>
    </dgm:pt>
    <dgm:pt modelId="{DE57BCF8-B2DE-4A51-A0ED-4AC634511CC7}" type="parTrans" cxnId="{F2E0B1AC-0824-4652-9129-ADCC29FDB81F}">
      <dgm:prSet/>
      <dgm:spPr/>
      <dgm:t>
        <a:bodyPr/>
        <a:lstStyle/>
        <a:p>
          <a:endParaRPr lang="en-US"/>
        </a:p>
      </dgm:t>
    </dgm:pt>
    <dgm:pt modelId="{81B77218-77EA-40B4-A12E-8A90FDA7ABE4}" type="sibTrans" cxnId="{F2E0B1AC-0824-4652-9129-ADCC29FDB81F}">
      <dgm:prSet/>
      <dgm:spPr/>
      <dgm:t>
        <a:bodyPr/>
        <a:lstStyle/>
        <a:p>
          <a:endParaRPr lang="en-US"/>
        </a:p>
      </dgm:t>
    </dgm:pt>
    <dgm:pt modelId="{24503623-14C5-45B9-80F4-D283CF912586}">
      <dgm:prSet phldrT="[Text]" phldr="0"/>
      <dgm:spPr/>
      <dgm:t>
        <a:bodyPr/>
        <a:lstStyle/>
        <a:p>
          <a:pPr rtl="0"/>
          <a:r>
            <a:rPr lang="en-US" dirty="0" err="1">
              <a:latin typeface="Aptos Display" panose="020F0302020204030204"/>
            </a:rPr>
            <a:t>Nondihydropyridine</a:t>
          </a:r>
          <a:r>
            <a:rPr lang="en-US" dirty="0">
              <a:latin typeface="Aptos Display" panose="020F0302020204030204"/>
            </a:rPr>
            <a:t> CCB</a:t>
          </a:r>
          <a:endParaRPr lang="en-US" dirty="0"/>
        </a:p>
      </dgm:t>
    </dgm:pt>
    <dgm:pt modelId="{A11A89D0-0455-4868-A6FE-46EA615B4447}" type="parTrans" cxnId="{53467E16-CF09-465C-B9A2-4CD923D1E514}">
      <dgm:prSet/>
      <dgm:spPr/>
      <dgm:t>
        <a:bodyPr/>
        <a:lstStyle/>
        <a:p>
          <a:endParaRPr lang="en-US"/>
        </a:p>
      </dgm:t>
    </dgm:pt>
    <dgm:pt modelId="{95D10696-6208-484E-B875-D9ED89B64B28}" type="sibTrans" cxnId="{53467E16-CF09-465C-B9A2-4CD923D1E514}">
      <dgm:prSet/>
      <dgm:spPr/>
      <dgm:t>
        <a:bodyPr/>
        <a:lstStyle/>
        <a:p>
          <a:endParaRPr lang="en-US"/>
        </a:p>
      </dgm:t>
    </dgm:pt>
    <dgm:pt modelId="{E614A6EB-75F4-4B48-B3AD-FE7DD7DE7F8D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Loop diuretics</a:t>
          </a:r>
          <a:endParaRPr lang="en-US"/>
        </a:p>
      </dgm:t>
    </dgm:pt>
    <dgm:pt modelId="{DDADF1F1-1A3C-46A0-9F30-B21A6A8A7246}" type="parTrans" cxnId="{16D8187A-0E95-4222-8566-6E1E31AFCE3C}">
      <dgm:prSet/>
      <dgm:spPr/>
      <dgm:t>
        <a:bodyPr/>
        <a:lstStyle/>
        <a:p>
          <a:endParaRPr lang="en-US"/>
        </a:p>
      </dgm:t>
    </dgm:pt>
    <dgm:pt modelId="{13F45965-9618-4CCE-9B5D-B368CEBABABE}" type="sibTrans" cxnId="{16D8187A-0E95-4222-8566-6E1E31AFCE3C}">
      <dgm:prSet/>
      <dgm:spPr/>
      <dgm:t>
        <a:bodyPr/>
        <a:lstStyle/>
        <a:p>
          <a:endParaRPr lang="en-US"/>
        </a:p>
      </dgm:t>
    </dgm:pt>
    <dgm:pt modelId="{4685E91A-E5F8-44C0-AF95-F7DF6F886F2D}">
      <dgm:prSet phldrT="[Text]" phldr="0"/>
      <dgm:spPr/>
      <dgm:t>
        <a:bodyPr/>
        <a:lstStyle/>
        <a:p>
          <a:r>
            <a:rPr lang="en-US" dirty="0">
              <a:latin typeface="Aptos Display" panose="020F0302020204030204"/>
            </a:rPr>
            <a:t>MRA</a:t>
          </a:r>
          <a:endParaRPr lang="en-US" dirty="0"/>
        </a:p>
      </dgm:t>
    </dgm:pt>
    <dgm:pt modelId="{7AFD3408-CA3B-4EC6-9133-1A10BD35BE6A}" type="parTrans" cxnId="{7837A476-DB23-448F-9ADA-242965EE2A4E}">
      <dgm:prSet/>
      <dgm:spPr/>
      <dgm:t>
        <a:bodyPr/>
        <a:lstStyle/>
        <a:p>
          <a:endParaRPr lang="en-US"/>
        </a:p>
      </dgm:t>
    </dgm:pt>
    <dgm:pt modelId="{434FDC95-7B92-4AB6-990E-53B766AFDD42}" type="sibTrans" cxnId="{7837A476-DB23-448F-9ADA-242965EE2A4E}">
      <dgm:prSet/>
      <dgm:spPr/>
      <dgm:t>
        <a:bodyPr/>
        <a:lstStyle/>
        <a:p>
          <a:endParaRPr lang="en-US"/>
        </a:p>
      </dgm:t>
    </dgm:pt>
    <dgm:pt modelId="{58053995-9017-4F46-8639-E69ADB0220D3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Beta Blockers</a:t>
          </a:r>
          <a:endParaRPr lang="en-US" dirty="0"/>
        </a:p>
      </dgm:t>
    </dgm:pt>
    <dgm:pt modelId="{CE3609C6-F80D-462F-81EE-84E9FF1D13AD}" type="parTrans" cxnId="{15EFCA65-D190-4C84-B8EC-170A75067CD5}">
      <dgm:prSet/>
      <dgm:spPr/>
      <dgm:t>
        <a:bodyPr/>
        <a:lstStyle/>
        <a:p>
          <a:endParaRPr lang="en-US"/>
        </a:p>
      </dgm:t>
    </dgm:pt>
    <dgm:pt modelId="{BD0806F1-E6DB-4064-92B0-CF561F39F8FB}" type="sibTrans" cxnId="{15EFCA65-D190-4C84-B8EC-170A75067CD5}">
      <dgm:prSet/>
      <dgm:spPr/>
      <dgm:t>
        <a:bodyPr/>
        <a:lstStyle/>
        <a:p>
          <a:endParaRPr lang="en-US"/>
        </a:p>
      </dgm:t>
    </dgm:pt>
    <dgm:pt modelId="{9342BD43-CC8F-417F-AC8E-BB886D9186C5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Alpha-1 blockers</a:t>
          </a:r>
          <a:endParaRPr lang="en-US" dirty="0"/>
        </a:p>
      </dgm:t>
    </dgm:pt>
    <dgm:pt modelId="{8C8356E8-A938-46F5-A0BE-2A5191C21627}" type="parTrans" cxnId="{E831B185-F47C-4BCA-8B64-0BE8B4763861}">
      <dgm:prSet/>
      <dgm:spPr/>
      <dgm:t>
        <a:bodyPr/>
        <a:lstStyle/>
        <a:p>
          <a:endParaRPr lang="en-US"/>
        </a:p>
      </dgm:t>
    </dgm:pt>
    <dgm:pt modelId="{D7AFE185-ABEF-4364-A071-3FBFD80B626E}" type="sibTrans" cxnId="{E831B185-F47C-4BCA-8B64-0BE8B4763861}">
      <dgm:prSet/>
      <dgm:spPr/>
      <dgm:t>
        <a:bodyPr/>
        <a:lstStyle/>
        <a:p>
          <a:endParaRPr lang="en-US"/>
        </a:p>
      </dgm:t>
    </dgm:pt>
    <dgm:pt modelId="{97E7C745-0FED-4307-A11B-4779731815B2}">
      <dgm:prSet phldr="0" custT="1"/>
      <dgm:spPr/>
      <dgm:t>
        <a:bodyPr/>
        <a:lstStyle/>
        <a:p>
          <a:r>
            <a:rPr lang="en-US" sz="4000">
              <a:latin typeface="Aptos Display" panose="020F0302020204030204"/>
            </a:rPr>
            <a:t>Alternative</a:t>
          </a:r>
          <a:endParaRPr lang="en-US" sz="4000" dirty="0">
            <a:latin typeface="Aptos Display" panose="020F0302020204030204"/>
          </a:endParaRPr>
        </a:p>
      </dgm:t>
    </dgm:pt>
    <dgm:pt modelId="{CCFED5D6-A99B-49C5-A9D2-8FC8379C2BF2}" type="parTrans" cxnId="{CB557AFC-4399-4EB4-AE9B-92DA48A6A054}">
      <dgm:prSet/>
      <dgm:spPr/>
    </dgm:pt>
    <dgm:pt modelId="{BF2CE66A-6760-4FEF-A16C-EC92100BC26C}" type="sibTrans" cxnId="{CB557AFC-4399-4EB4-AE9B-92DA48A6A054}">
      <dgm:prSet/>
      <dgm:spPr/>
    </dgm:pt>
    <dgm:pt modelId="{66009016-FFAE-489B-B1D6-B51C481C0CBF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Direct renin inhibitors</a:t>
          </a:r>
        </a:p>
      </dgm:t>
    </dgm:pt>
    <dgm:pt modelId="{2CED4C93-BB33-4B04-8989-D742DEB6CC53}" type="parTrans" cxnId="{8761F430-C270-435A-B32D-BF770FE66382}">
      <dgm:prSet/>
      <dgm:spPr/>
    </dgm:pt>
    <dgm:pt modelId="{F19F3DD5-2D06-423C-840F-B11017E1CCE4}" type="sibTrans" cxnId="{8761F430-C270-435A-B32D-BF770FE66382}">
      <dgm:prSet/>
      <dgm:spPr/>
    </dgm:pt>
    <dgm:pt modelId="{BBEF68D8-690E-4CC2-ABD8-5A280680429E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Direct vasodilators</a:t>
          </a:r>
        </a:p>
      </dgm:t>
    </dgm:pt>
    <dgm:pt modelId="{30B10338-D6BF-4EB8-9F13-876338942539}" type="parTrans" cxnId="{DE70792A-8646-4D4E-A053-639520D4C68A}">
      <dgm:prSet/>
      <dgm:spPr/>
    </dgm:pt>
    <dgm:pt modelId="{4CFF3026-D918-4A73-83D4-F2A90A61C8B7}" type="sibTrans" cxnId="{DE70792A-8646-4D4E-A053-639520D4C68A}">
      <dgm:prSet/>
      <dgm:spPr/>
    </dgm:pt>
    <dgm:pt modelId="{FE372BF4-6BD2-4FFF-B632-6A7B409D9D56}" type="pres">
      <dgm:prSet presAssocID="{756D38B8-E1E6-4D84-9ACF-BBBEE8974E24}" presName="theList" presStyleCnt="0">
        <dgm:presLayoutVars>
          <dgm:dir/>
          <dgm:animLvl val="lvl"/>
          <dgm:resizeHandles val="exact"/>
        </dgm:presLayoutVars>
      </dgm:prSet>
      <dgm:spPr/>
    </dgm:pt>
    <dgm:pt modelId="{448F79A7-69FB-4245-AB0A-82EC859D7493}" type="pres">
      <dgm:prSet presAssocID="{9051D6B4-D815-48CE-AD3B-B7EE36D681CC}" presName="compNode" presStyleCnt="0"/>
      <dgm:spPr/>
    </dgm:pt>
    <dgm:pt modelId="{83664D0D-783C-4108-A653-5C66D18E9666}" type="pres">
      <dgm:prSet presAssocID="{9051D6B4-D815-48CE-AD3B-B7EE36D681CC}" presName="aNode" presStyleLbl="bgShp" presStyleIdx="0" presStyleCnt="2"/>
      <dgm:spPr/>
    </dgm:pt>
    <dgm:pt modelId="{D997D562-DF96-4F4A-9CA0-806F688F45E8}" type="pres">
      <dgm:prSet presAssocID="{9051D6B4-D815-48CE-AD3B-B7EE36D681CC}" presName="textNode" presStyleLbl="bgShp" presStyleIdx="0" presStyleCnt="2"/>
      <dgm:spPr/>
    </dgm:pt>
    <dgm:pt modelId="{0993D07A-36FA-474B-9D2D-E53C5F628F48}" type="pres">
      <dgm:prSet presAssocID="{9051D6B4-D815-48CE-AD3B-B7EE36D681CC}" presName="compChildNode" presStyleCnt="0"/>
      <dgm:spPr/>
    </dgm:pt>
    <dgm:pt modelId="{AFB4D03E-E042-4A51-A2AE-304F025A948A}" type="pres">
      <dgm:prSet presAssocID="{9051D6B4-D815-48CE-AD3B-B7EE36D681CC}" presName="theInnerList" presStyleCnt="0"/>
      <dgm:spPr/>
    </dgm:pt>
    <dgm:pt modelId="{3EA03AEA-61CD-4227-9F04-31842C521BAA}" type="pres">
      <dgm:prSet presAssocID="{84B9818E-2839-4ED2-A021-B4A62BF0180B}" presName="childNode" presStyleLbl="node1" presStyleIdx="0" presStyleCnt="10">
        <dgm:presLayoutVars>
          <dgm:bulletEnabled val="1"/>
        </dgm:presLayoutVars>
      </dgm:prSet>
      <dgm:spPr/>
    </dgm:pt>
    <dgm:pt modelId="{FDA70150-7AC3-4FC5-97DC-A64300974F3A}" type="pres">
      <dgm:prSet presAssocID="{84B9818E-2839-4ED2-A021-B4A62BF0180B}" presName="aSpace2" presStyleCnt="0"/>
      <dgm:spPr/>
    </dgm:pt>
    <dgm:pt modelId="{F9E6C882-8A21-4E1F-BE16-FEFCE02F04E7}" type="pres">
      <dgm:prSet presAssocID="{51FE4609-ED05-4CD2-BACB-41019927ED4B}" presName="childNode" presStyleLbl="node1" presStyleIdx="1" presStyleCnt="10">
        <dgm:presLayoutVars>
          <dgm:bulletEnabled val="1"/>
        </dgm:presLayoutVars>
      </dgm:prSet>
      <dgm:spPr/>
    </dgm:pt>
    <dgm:pt modelId="{5D8D166D-4CA2-4BFC-91BF-59BAFED63993}" type="pres">
      <dgm:prSet presAssocID="{51FE4609-ED05-4CD2-BACB-41019927ED4B}" presName="aSpace2" presStyleCnt="0"/>
      <dgm:spPr/>
    </dgm:pt>
    <dgm:pt modelId="{CCE6B5B3-7B0D-496F-8F4B-7B860C2A514D}" type="pres">
      <dgm:prSet presAssocID="{D1DBE89F-9FD9-4589-96BC-FCBCE2087723}" presName="childNode" presStyleLbl="node1" presStyleIdx="2" presStyleCnt="10">
        <dgm:presLayoutVars>
          <dgm:bulletEnabled val="1"/>
        </dgm:presLayoutVars>
      </dgm:prSet>
      <dgm:spPr/>
    </dgm:pt>
    <dgm:pt modelId="{994E0C24-512A-4BB0-B259-0601B15C7C7E}" type="pres">
      <dgm:prSet presAssocID="{9051D6B4-D815-48CE-AD3B-B7EE36D681CC}" presName="aSpace" presStyleCnt="0"/>
      <dgm:spPr/>
    </dgm:pt>
    <dgm:pt modelId="{E25EADB4-1CFC-42E2-8DEF-7DF72D53204F}" type="pres">
      <dgm:prSet presAssocID="{97E7C745-0FED-4307-A11B-4779731815B2}" presName="compNode" presStyleCnt="0"/>
      <dgm:spPr/>
    </dgm:pt>
    <dgm:pt modelId="{EF32E232-C5AD-421B-ACCB-E3ADB350B2C3}" type="pres">
      <dgm:prSet presAssocID="{97E7C745-0FED-4307-A11B-4779731815B2}" presName="aNode" presStyleLbl="bgShp" presStyleIdx="1" presStyleCnt="2"/>
      <dgm:spPr/>
    </dgm:pt>
    <dgm:pt modelId="{4B67B358-263D-4C28-9C2F-6BB3FE5F6DED}" type="pres">
      <dgm:prSet presAssocID="{97E7C745-0FED-4307-A11B-4779731815B2}" presName="textNode" presStyleLbl="bgShp" presStyleIdx="1" presStyleCnt="2"/>
      <dgm:spPr/>
    </dgm:pt>
    <dgm:pt modelId="{D6065DF6-E5B5-4032-8A1B-809D707F5868}" type="pres">
      <dgm:prSet presAssocID="{97E7C745-0FED-4307-A11B-4779731815B2}" presName="compChildNode" presStyleCnt="0"/>
      <dgm:spPr/>
    </dgm:pt>
    <dgm:pt modelId="{14365649-4955-4E39-8905-2595CA418188}" type="pres">
      <dgm:prSet presAssocID="{97E7C745-0FED-4307-A11B-4779731815B2}" presName="theInnerList" presStyleCnt="0"/>
      <dgm:spPr/>
    </dgm:pt>
    <dgm:pt modelId="{65F40DAC-AC3B-430D-AB0B-306B87609067}" type="pres">
      <dgm:prSet presAssocID="{24503623-14C5-45B9-80F4-D283CF912586}" presName="childNode" presStyleLbl="node1" presStyleIdx="3" presStyleCnt="10">
        <dgm:presLayoutVars>
          <dgm:bulletEnabled val="1"/>
        </dgm:presLayoutVars>
      </dgm:prSet>
      <dgm:spPr/>
    </dgm:pt>
    <dgm:pt modelId="{D5AD485D-E625-44D5-B1AE-CBD89E82D094}" type="pres">
      <dgm:prSet presAssocID="{24503623-14C5-45B9-80F4-D283CF912586}" presName="aSpace2" presStyleCnt="0"/>
      <dgm:spPr/>
    </dgm:pt>
    <dgm:pt modelId="{667033AF-5F38-43B0-8795-C3FE156B387B}" type="pres">
      <dgm:prSet presAssocID="{E614A6EB-75F4-4B48-B3AD-FE7DD7DE7F8D}" presName="childNode" presStyleLbl="node1" presStyleIdx="4" presStyleCnt="10">
        <dgm:presLayoutVars>
          <dgm:bulletEnabled val="1"/>
        </dgm:presLayoutVars>
      </dgm:prSet>
      <dgm:spPr/>
    </dgm:pt>
    <dgm:pt modelId="{4945405C-DD54-4D97-BF51-255B268D7475}" type="pres">
      <dgm:prSet presAssocID="{E614A6EB-75F4-4B48-B3AD-FE7DD7DE7F8D}" presName="aSpace2" presStyleCnt="0"/>
      <dgm:spPr/>
    </dgm:pt>
    <dgm:pt modelId="{A052A544-2A63-4443-BBF0-1BE77A32F9D8}" type="pres">
      <dgm:prSet presAssocID="{4685E91A-E5F8-44C0-AF95-F7DF6F886F2D}" presName="childNode" presStyleLbl="node1" presStyleIdx="5" presStyleCnt="10">
        <dgm:presLayoutVars>
          <dgm:bulletEnabled val="1"/>
        </dgm:presLayoutVars>
      </dgm:prSet>
      <dgm:spPr/>
    </dgm:pt>
    <dgm:pt modelId="{0A17132A-4BD9-4AA2-82BE-5766146B953D}" type="pres">
      <dgm:prSet presAssocID="{4685E91A-E5F8-44C0-AF95-F7DF6F886F2D}" presName="aSpace2" presStyleCnt="0"/>
      <dgm:spPr/>
    </dgm:pt>
    <dgm:pt modelId="{246E06DE-59B9-404D-BD08-4952E5E94961}" type="pres">
      <dgm:prSet presAssocID="{58053995-9017-4F46-8639-E69ADB0220D3}" presName="childNode" presStyleLbl="node1" presStyleIdx="6" presStyleCnt="10">
        <dgm:presLayoutVars>
          <dgm:bulletEnabled val="1"/>
        </dgm:presLayoutVars>
      </dgm:prSet>
      <dgm:spPr/>
    </dgm:pt>
    <dgm:pt modelId="{2A412527-8987-410E-9341-F75AF6E6E0F1}" type="pres">
      <dgm:prSet presAssocID="{58053995-9017-4F46-8639-E69ADB0220D3}" presName="aSpace2" presStyleCnt="0"/>
      <dgm:spPr/>
    </dgm:pt>
    <dgm:pt modelId="{BA604157-B895-43D9-967D-8B989B6B2A5A}" type="pres">
      <dgm:prSet presAssocID="{9342BD43-CC8F-417F-AC8E-BB886D9186C5}" presName="childNode" presStyleLbl="node1" presStyleIdx="7" presStyleCnt="10">
        <dgm:presLayoutVars>
          <dgm:bulletEnabled val="1"/>
        </dgm:presLayoutVars>
      </dgm:prSet>
      <dgm:spPr/>
    </dgm:pt>
    <dgm:pt modelId="{FD0C72B1-D0A5-4361-9B06-06DC42827A6E}" type="pres">
      <dgm:prSet presAssocID="{9342BD43-CC8F-417F-AC8E-BB886D9186C5}" presName="aSpace2" presStyleCnt="0"/>
      <dgm:spPr/>
    </dgm:pt>
    <dgm:pt modelId="{44585424-E9E5-46B6-A8F6-D6E72176F6AC}" type="pres">
      <dgm:prSet presAssocID="{66009016-FFAE-489B-B1D6-B51C481C0CBF}" presName="childNode" presStyleLbl="node1" presStyleIdx="8" presStyleCnt="10">
        <dgm:presLayoutVars>
          <dgm:bulletEnabled val="1"/>
        </dgm:presLayoutVars>
      </dgm:prSet>
      <dgm:spPr/>
    </dgm:pt>
    <dgm:pt modelId="{75610192-3292-4541-87F9-BEA2A8125406}" type="pres">
      <dgm:prSet presAssocID="{66009016-FFAE-489B-B1D6-B51C481C0CBF}" presName="aSpace2" presStyleCnt="0"/>
      <dgm:spPr/>
    </dgm:pt>
    <dgm:pt modelId="{EEC44082-D331-4E21-9CE1-36B8B4DA29E5}" type="pres">
      <dgm:prSet presAssocID="{BBEF68D8-690E-4CC2-ABD8-5A280680429E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36582F01-91F8-49C3-AE5E-6FECCE5E7E37}" type="presOf" srcId="{66009016-FFAE-489B-B1D6-B51C481C0CBF}" destId="{44585424-E9E5-46B6-A8F6-D6E72176F6AC}" srcOrd="0" destOrd="0" presId="urn:microsoft.com/office/officeart/2005/8/layout/lProcess2"/>
    <dgm:cxn modelId="{53467E16-CF09-465C-B9A2-4CD923D1E514}" srcId="{97E7C745-0FED-4307-A11B-4779731815B2}" destId="{24503623-14C5-45B9-80F4-D283CF912586}" srcOrd="0" destOrd="0" parTransId="{A11A89D0-0455-4868-A6FE-46EA615B4447}" sibTransId="{95D10696-6208-484E-B875-D9ED89B64B28}"/>
    <dgm:cxn modelId="{5EB74E20-1FBC-4368-8E1C-6F010EB12140}" type="presOf" srcId="{97E7C745-0FED-4307-A11B-4779731815B2}" destId="{EF32E232-C5AD-421B-ACCB-E3ADB350B2C3}" srcOrd="0" destOrd="0" presId="urn:microsoft.com/office/officeart/2005/8/layout/lProcess2"/>
    <dgm:cxn modelId="{28DE5523-8561-4E78-B014-8F63B0927C61}" type="presOf" srcId="{97E7C745-0FED-4307-A11B-4779731815B2}" destId="{4B67B358-263D-4C28-9C2F-6BB3FE5F6DED}" srcOrd="1" destOrd="0" presId="urn:microsoft.com/office/officeart/2005/8/layout/lProcess2"/>
    <dgm:cxn modelId="{317B9026-84F8-497D-B611-985E22617D6E}" type="presOf" srcId="{E614A6EB-75F4-4B48-B3AD-FE7DD7DE7F8D}" destId="{667033AF-5F38-43B0-8795-C3FE156B387B}" srcOrd="0" destOrd="0" presId="urn:microsoft.com/office/officeart/2005/8/layout/lProcess2"/>
    <dgm:cxn modelId="{DE70792A-8646-4D4E-A053-639520D4C68A}" srcId="{97E7C745-0FED-4307-A11B-4779731815B2}" destId="{BBEF68D8-690E-4CC2-ABD8-5A280680429E}" srcOrd="6" destOrd="0" parTransId="{30B10338-D6BF-4EB8-9F13-876338942539}" sibTransId="{4CFF3026-D918-4A73-83D4-F2A90A61C8B7}"/>
    <dgm:cxn modelId="{5587262D-D87A-4C8A-A6D2-264BB9EAC84D}" type="presOf" srcId="{24503623-14C5-45B9-80F4-D283CF912586}" destId="{65F40DAC-AC3B-430D-AB0B-306B87609067}" srcOrd="0" destOrd="0" presId="urn:microsoft.com/office/officeart/2005/8/layout/lProcess2"/>
    <dgm:cxn modelId="{8761F430-C270-435A-B32D-BF770FE66382}" srcId="{97E7C745-0FED-4307-A11B-4779731815B2}" destId="{66009016-FFAE-489B-B1D6-B51C481C0CBF}" srcOrd="5" destOrd="0" parTransId="{2CED4C93-BB33-4B04-8989-D742DEB6CC53}" sibTransId="{F19F3DD5-2D06-423C-840F-B11017E1CCE4}"/>
    <dgm:cxn modelId="{4F5E3F3F-20D3-4B72-B227-690B78DE1C82}" type="presOf" srcId="{756D38B8-E1E6-4D84-9ACF-BBBEE8974E24}" destId="{FE372BF4-6BD2-4FFF-B632-6A7B409D9D56}" srcOrd="0" destOrd="0" presId="urn:microsoft.com/office/officeart/2005/8/layout/lProcess2"/>
    <dgm:cxn modelId="{E099695E-D34A-4FBF-9D03-1ED02A0595D0}" type="presOf" srcId="{D1DBE89F-9FD9-4589-96BC-FCBCE2087723}" destId="{CCE6B5B3-7B0D-496F-8F4B-7B860C2A514D}" srcOrd="0" destOrd="0" presId="urn:microsoft.com/office/officeart/2005/8/layout/lProcess2"/>
    <dgm:cxn modelId="{A94E2443-9B1E-45ED-AAB4-9E861DB214B3}" type="presOf" srcId="{51FE4609-ED05-4CD2-BACB-41019927ED4B}" destId="{F9E6C882-8A21-4E1F-BE16-FEFCE02F04E7}" srcOrd="0" destOrd="0" presId="urn:microsoft.com/office/officeart/2005/8/layout/lProcess2"/>
    <dgm:cxn modelId="{15EFCA65-D190-4C84-B8EC-170A75067CD5}" srcId="{97E7C745-0FED-4307-A11B-4779731815B2}" destId="{58053995-9017-4F46-8639-E69ADB0220D3}" srcOrd="3" destOrd="0" parTransId="{CE3609C6-F80D-462F-81EE-84E9FF1D13AD}" sibTransId="{BD0806F1-E6DB-4064-92B0-CF561F39F8FB}"/>
    <dgm:cxn modelId="{4DC1A747-7CFD-4D94-9BFC-230525D0F9D5}" type="presOf" srcId="{9051D6B4-D815-48CE-AD3B-B7EE36D681CC}" destId="{D997D562-DF96-4F4A-9CA0-806F688F45E8}" srcOrd="1" destOrd="0" presId="urn:microsoft.com/office/officeart/2005/8/layout/lProcess2"/>
    <dgm:cxn modelId="{BF32D967-9478-40E3-93A0-11CB4FEA2512}" srcId="{756D38B8-E1E6-4D84-9ACF-BBBEE8974E24}" destId="{9051D6B4-D815-48CE-AD3B-B7EE36D681CC}" srcOrd="0" destOrd="0" parTransId="{6A954810-1032-4DC7-B631-A38AC7FF96EE}" sibTransId="{0CB957FB-8CCD-47C1-8243-F1BC74CF047D}"/>
    <dgm:cxn modelId="{7AD50C48-EBA4-4AA8-A54F-695E9502E282}" srcId="{9051D6B4-D815-48CE-AD3B-B7EE36D681CC}" destId="{51FE4609-ED05-4CD2-BACB-41019927ED4B}" srcOrd="1" destOrd="0" parTransId="{4CF862E2-6841-46A8-9C25-F6C62B16E1C3}" sibTransId="{A39CBFE7-AF26-44A3-8A59-5C72605B93F0}"/>
    <dgm:cxn modelId="{7837A476-DB23-448F-9ADA-242965EE2A4E}" srcId="{97E7C745-0FED-4307-A11B-4779731815B2}" destId="{4685E91A-E5F8-44C0-AF95-F7DF6F886F2D}" srcOrd="2" destOrd="0" parTransId="{7AFD3408-CA3B-4EC6-9133-1A10BD35BE6A}" sibTransId="{434FDC95-7B92-4AB6-990E-53B766AFDD42}"/>
    <dgm:cxn modelId="{16D8187A-0E95-4222-8566-6E1E31AFCE3C}" srcId="{97E7C745-0FED-4307-A11B-4779731815B2}" destId="{E614A6EB-75F4-4B48-B3AD-FE7DD7DE7F8D}" srcOrd="1" destOrd="0" parTransId="{DDADF1F1-1A3C-46A0-9F30-B21A6A8A7246}" sibTransId="{13F45965-9618-4CCE-9B5D-B368CEBABABE}"/>
    <dgm:cxn modelId="{E831B185-F47C-4BCA-8B64-0BE8B4763861}" srcId="{97E7C745-0FED-4307-A11B-4779731815B2}" destId="{9342BD43-CC8F-417F-AC8E-BB886D9186C5}" srcOrd="4" destOrd="0" parTransId="{8C8356E8-A938-46F5-A0BE-2A5191C21627}" sibTransId="{D7AFE185-ABEF-4364-A071-3FBFD80B626E}"/>
    <dgm:cxn modelId="{D7E84092-5E69-43CE-B957-6126D9A3271C}" type="presOf" srcId="{BBEF68D8-690E-4CC2-ABD8-5A280680429E}" destId="{EEC44082-D331-4E21-9CE1-36B8B4DA29E5}" srcOrd="0" destOrd="0" presId="urn:microsoft.com/office/officeart/2005/8/layout/lProcess2"/>
    <dgm:cxn modelId="{188D4D99-5320-4B6B-8FD6-5BC3B5A42672}" type="presOf" srcId="{4685E91A-E5F8-44C0-AF95-F7DF6F886F2D}" destId="{A052A544-2A63-4443-BBF0-1BE77A32F9D8}" srcOrd="0" destOrd="0" presId="urn:microsoft.com/office/officeart/2005/8/layout/lProcess2"/>
    <dgm:cxn modelId="{F2E0B1AC-0824-4652-9129-ADCC29FDB81F}" srcId="{9051D6B4-D815-48CE-AD3B-B7EE36D681CC}" destId="{D1DBE89F-9FD9-4589-96BC-FCBCE2087723}" srcOrd="2" destOrd="0" parTransId="{DE57BCF8-B2DE-4A51-A0ED-4AC634511CC7}" sibTransId="{81B77218-77EA-40B4-A12E-8A90FDA7ABE4}"/>
    <dgm:cxn modelId="{D4186AC5-1C04-4500-98BD-D356ECA936C9}" type="presOf" srcId="{9342BD43-CC8F-417F-AC8E-BB886D9186C5}" destId="{BA604157-B895-43D9-967D-8B989B6B2A5A}" srcOrd="0" destOrd="0" presId="urn:microsoft.com/office/officeart/2005/8/layout/lProcess2"/>
    <dgm:cxn modelId="{774DB6DF-2132-4999-A205-75FC8580A453}" type="presOf" srcId="{58053995-9017-4F46-8639-E69ADB0220D3}" destId="{246E06DE-59B9-404D-BD08-4952E5E94961}" srcOrd="0" destOrd="0" presId="urn:microsoft.com/office/officeart/2005/8/layout/lProcess2"/>
    <dgm:cxn modelId="{BD39C1E9-7A67-4EDB-B24A-C6A98B563CBB}" type="presOf" srcId="{9051D6B4-D815-48CE-AD3B-B7EE36D681CC}" destId="{83664D0D-783C-4108-A653-5C66D18E9666}" srcOrd="0" destOrd="0" presId="urn:microsoft.com/office/officeart/2005/8/layout/lProcess2"/>
    <dgm:cxn modelId="{6C04DEF8-F6A7-4A46-8C73-AD0ACE0B886B}" type="presOf" srcId="{84B9818E-2839-4ED2-A021-B4A62BF0180B}" destId="{3EA03AEA-61CD-4227-9F04-31842C521BAA}" srcOrd="0" destOrd="0" presId="urn:microsoft.com/office/officeart/2005/8/layout/lProcess2"/>
    <dgm:cxn modelId="{B4A493F9-8E06-45C5-A73D-51F7C48111D7}" srcId="{9051D6B4-D815-48CE-AD3B-B7EE36D681CC}" destId="{84B9818E-2839-4ED2-A021-B4A62BF0180B}" srcOrd="0" destOrd="0" parTransId="{A2E70D34-01ED-41CF-96F3-7ABB3DBC708A}" sibTransId="{9E8F33CE-4287-4AFE-A9ED-0CF7019D92E3}"/>
    <dgm:cxn modelId="{CB557AFC-4399-4EB4-AE9B-92DA48A6A054}" srcId="{756D38B8-E1E6-4D84-9ACF-BBBEE8974E24}" destId="{97E7C745-0FED-4307-A11B-4779731815B2}" srcOrd="1" destOrd="0" parTransId="{CCFED5D6-A99B-49C5-A9D2-8FC8379C2BF2}" sibTransId="{BF2CE66A-6760-4FEF-A16C-EC92100BC26C}"/>
    <dgm:cxn modelId="{60C4A345-A51F-48D1-9B22-47787E142DD1}" type="presParOf" srcId="{FE372BF4-6BD2-4FFF-B632-6A7B409D9D56}" destId="{448F79A7-69FB-4245-AB0A-82EC859D7493}" srcOrd="0" destOrd="0" presId="urn:microsoft.com/office/officeart/2005/8/layout/lProcess2"/>
    <dgm:cxn modelId="{7C08D139-2BEB-4DF8-942C-9D74848BB6F0}" type="presParOf" srcId="{448F79A7-69FB-4245-AB0A-82EC859D7493}" destId="{83664D0D-783C-4108-A653-5C66D18E9666}" srcOrd="0" destOrd="0" presId="urn:microsoft.com/office/officeart/2005/8/layout/lProcess2"/>
    <dgm:cxn modelId="{541135D5-CD4F-458D-A770-6C3C302B5F3E}" type="presParOf" srcId="{448F79A7-69FB-4245-AB0A-82EC859D7493}" destId="{D997D562-DF96-4F4A-9CA0-806F688F45E8}" srcOrd="1" destOrd="0" presId="urn:microsoft.com/office/officeart/2005/8/layout/lProcess2"/>
    <dgm:cxn modelId="{E9ACD858-3534-41BE-BFFB-51BE460CB335}" type="presParOf" srcId="{448F79A7-69FB-4245-AB0A-82EC859D7493}" destId="{0993D07A-36FA-474B-9D2D-E53C5F628F48}" srcOrd="2" destOrd="0" presId="urn:microsoft.com/office/officeart/2005/8/layout/lProcess2"/>
    <dgm:cxn modelId="{AA9A83B3-4BF5-42EF-A194-5C079D54CBB4}" type="presParOf" srcId="{0993D07A-36FA-474B-9D2D-E53C5F628F48}" destId="{AFB4D03E-E042-4A51-A2AE-304F025A948A}" srcOrd="0" destOrd="0" presId="urn:microsoft.com/office/officeart/2005/8/layout/lProcess2"/>
    <dgm:cxn modelId="{913D125D-47DE-4F3A-8745-FF8BDC90ED2D}" type="presParOf" srcId="{AFB4D03E-E042-4A51-A2AE-304F025A948A}" destId="{3EA03AEA-61CD-4227-9F04-31842C521BAA}" srcOrd="0" destOrd="0" presId="urn:microsoft.com/office/officeart/2005/8/layout/lProcess2"/>
    <dgm:cxn modelId="{3F91B008-A64B-4AC1-B928-19BF42860F63}" type="presParOf" srcId="{AFB4D03E-E042-4A51-A2AE-304F025A948A}" destId="{FDA70150-7AC3-4FC5-97DC-A64300974F3A}" srcOrd="1" destOrd="0" presId="urn:microsoft.com/office/officeart/2005/8/layout/lProcess2"/>
    <dgm:cxn modelId="{E1B33E48-CBCC-44CF-9844-5E2111CC0856}" type="presParOf" srcId="{AFB4D03E-E042-4A51-A2AE-304F025A948A}" destId="{F9E6C882-8A21-4E1F-BE16-FEFCE02F04E7}" srcOrd="2" destOrd="0" presId="urn:microsoft.com/office/officeart/2005/8/layout/lProcess2"/>
    <dgm:cxn modelId="{E1A4515F-043B-482B-9A2B-49AC857AA59C}" type="presParOf" srcId="{AFB4D03E-E042-4A51-A2AE-304F025A948A}" destId="{5D8D166D-4CA2-4BFC-91BF-59BAFED63993}" srcOrd="3" destOrd="0" presId="urn:microsoft.com/office/officeart/2005/8/layout/lProcess2"/>
    <dgm:cxn modelId="{76847EBB-AEB9-4689-9136-059DDB13933B}" type="presParOf" srcId="{AFB4D03E-E042-4A51-A2AE-304F025A948A}" destId="{CCE6B5B3-7B0D-496F-8F4B-7B860C2A514D}" srcOrd="4" destOrd="0" presId="urn:microsoft.com/office/officeart/2005/8/layout/lProcess2"/>
    <dgm:cxn modelId="{0C198496-4507-47D8-BA63-75C24953872B}" type="presParOf" srcId="{FE372BF4-6BD2-4FFF-B632-6A7B409D9D56}" destId="{994E0C24-512A-4BB0-B259-0601B15C7C7E}" srcOrd="1" destOrd="0" presId="urn:microsoft.com/office/officeart/2005/8/layout/lProcess2"/>
    <dgm:cxn modelId="{80052B31-E140-42F1-ABC8-ACEF3F01D9DF}" type="presParOf" srcId="{FE372BF4-6BD2-4FFF-B632-6A7B409D9D56}" destId="{E25EADB4-1CFC-42E2-8DEF-7DF72D53204F}" srcOrd="2" destOrd="0" presId="urn:microsoft.com/office/officeart/2005/8/layout/lProcess2"/>
    <dgm:cxn modelId="{85C512A7-2212-46FB-91DD-0C276411C50F}" type="presParOf" srcId="{E25EADB4-1CFC-42E2-8DEF-7DF72D53204F}" destId="{EF32E232-C5AD-421B-ACCB-E3ADB350B2C3}" srcOrd="0" destOrd="0" presId="urn:microsoft.com/office/officeart/2005/8/layout/lProcess2"/>
    <dgm:cxn modelId="{252395FB-8C3B-4B0A-99CE-889D4DA7BA6D}" type="presParOf" srcId="{E25EADB4-1CFC-42E2-8DEF-7DF72D53204F}" destId="{4B67B358-263D-4C28-9C2F-6BB3FE5F6DED}" srcOrd="1" destOrd="0" presId="urn:microsoft.com/office/officeart/2005/8/layout/lProcess2"/>
    <dgm:cxn modelId="{BBCDA0C6-B327-4D23-BBB3-ABD50A321BA1}" type="presParOf" srcId="{E25EADB4-1CFC-42E2-8DEF-7DF72D53204F}" destId="{D6065DF6-E5B5-4032-8A1B-809D707F5868}" srcOrd="2" destOrd="0" presId="urn:microsoft.com/office/officeart/2005/8/layout/lProcess2"/>
    <dgm:cxn modelId="{5C70AA8D-BD96-44DD-8A64-4DC7620ABFD9}" type="presParOf" srcId="{D6065DF6-E5B5-4032-8A1B-809D707F5868}" destId="{14365649-4955-4E39-8905-2595CA418188}" srcOrd="0" destOrd="0" presId="urn:microsoft.com/office/officeart/2005/8/layout/lProcess2"/>
    <dgm:cxn modelId="{3EAFC84F-F78B-4846-9438-4A34F8131B58}" type="presParOf" srcId="{14365649-4955-4E39-8905-2595CA418188}" destId="{65F40DAC-AC3B-430D-AB0B-306B87609067}" srcOrd="0" destOrd="0" presId="urn:microsoft.com/office/officeart/2005/8/layout/lProcess2"/>
    <dgm:cxn modelId="{0E5618C2-D42D-4D9E-83B8-08AAC0A350B9}" type="presParOf" srcId="{14365649-4955-4E39-8905-2595CA418188}" destId="{D5AD485D-E625-44D5-B1AE-CBD89E82D094}" srcOrd="1" destOrd="0" presId="urn:microsoft.com/office/officeart/2005/8/layout/lProcess2"/>
    <dgm:cxn modelId="{6BDC7D93-741F-4F91-8FFE-66D947B33293}" type="presParOf" srcId="{14365649-4955-4E39-8905-2595CA418188}" destId="{667033AF-5F38-43B0-8795-C3FE156B387B}" srcOrd="2" destOrd="0" presId="urn:microsoft.com/office/officeart/2005/8/layout/lProcess2"/>
    <dgm:cxn modelId="{521750DA-757D-45A6-819E-7320905DFA2D}" type="presParOf" srcId="{14365649-4955-4E39-8905-2595CA418188}" destId="{4945405C-DD54-4D97-BF51-255B268D7475}" srcOrd="3" destOrd="0" presId="urn:microsoft.com/office/officeart/2005/8/layout/lProcess2"/>
    <dgm:cxn modelId="{D48D13F4-A2D8-422C-A25B-A06FE3CC80C7}" type="presParOf" srcId="{14365649-4955-4E39-8905-2595CA418188}" destId="{A052A544-2A63-4443-BBF0-1BE77A32F9D8}" srcOrd="4" destOrd="0" presId="urn:microsoft.com/office/officeart/2005/8/layout/lProcess2"/>
    <dgm:cxn modelId="{DCE1433E-0C69-4BC7-982C-05F72EF58401}" type="presParOf" srcId="{14365649-4955-4E39-8905-2595CA418188}" destId="{0A17132A-4BD9-4AA2-82BE-5766146B953D}" srcOrd="5" destOrd="0" presId="urn:microsoft.com/office/officeart/2005/8/layout/lProcess2"/>
    <dgm:cxn modelId="{53203C45-D2E5-49E1-AD70-F65B9085B900}" type="presParOf" srcId="{14365649-4955-4E39-8905-2595CA418188}" destId="{246E06DE-59B9-404D-BD08-4952E5E94961}" srcOrd="6" destOrd="0" presId="urn:microsoft.com/office/officeart/2005/8/layout/lProcess2"/>
    <dgm:cxn modelId="{2C80DE10-58A3-49AB-916B-C2FEDC2EA8BF}" type="presParOf" srcId="{14365649-4955-4E39-8905-2595CA418188}" destId="{2A412527-8987-410E-9341-F75AF6E6E0F1}" srcOrd="7" destOrd="0" presId="urn:microsoft.com/office/officeart/2005/8/layout/lProcess2"/>
    <dgm:cxn modelId="{DAF77315-3743-4910-8AC8-88A19D797C20}" type="presParOf" srcId="{14365649-4955-4E39-8905-2595CA418188}" destId="{BA604157-B895-43D9-967D-8B989B6B2A5A}" srcOrd="8" destOrd="0" presId="urn:microsoft.com/office/officeart/2005/8/layout/lProcess2"/>
    <dgm:cxn modelId="{5A5ED85B-D9D6-4D7B-8C59-F5BC8D7A2129}" type="presParOf" srcId="{14365649-4955-4E39-8905-2595CA418188}" destId="{FD0C72B1-D0A5-4361-9B06-06DC42827A6E}" srcOrd="9" destOrd="0" presId="urn:microsoft.com/office/officeart/2005/8/layout/lProcess2"/>
    <dgm:cxn modelId="{26E67009-88D2-4148-AC59-061E7EC561BF}" type="presParOf" srcId="{14365649-4955-4E39-8905-2595CA418188}" destId="{44585424-E9E5-46B6-A8F6-D6E72176F6AC}" srcOrd="10" destOrd="0" presId="urn:microsoft.com/office/officeart/2005/8/layout/lProcess2"/>
    <dgm:cxn modelId="{F6940013-EC97-4261-905C-56ED0F4DC4C0}" type="presParOf" srcId="{14365649-4955-4E39-8905-2595CA418188}" destId="{75610192-3292-4541-87F9-BEA2A8125406}" srcOrd="11" destOrd="0" presId="urn:microsoft.com/office/officeart/2005/8/layout/lProcess2"/>
    <dgm:cxn modelId="{9E95346E-A7B3-4E12-9EA8-42043C5B3A8B}" type="presParOf" srcId="{14365649-4955-4E39-8905-2595CA418188}" destId="{EEC44082-D331-4E21-9CE1-36B8B4DA29E5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A4FB20-1A3E-4D5A-9BA7-8ECCE2634986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845809-ABBC-48D6-9B25-D52EDF2D8269}">
      <dgm:prSet/>
      <dgm:spPr/>
      <dgm:t>
        <a:bodyPr/>
        <a:lstStyle/>
        <a:p>
          <a:pPr rtl="0"/>
          <a:r>
            <a:rPr lang="en-US" sz="1800">
              <a:solidFill>
                <a:srgbClr val="000000"/>
              </a:solidFill>
              <a:latin typeface="Aptos Display"/>
              <a:ea typeface="Calibri"/>
              <a:cs typeface="Calibri"/>
            </a:rPr>
            <a:t>Single</a:t>
          </a:r>
          <a:r>
            <a:rPr lang="en-US" sz="1100">
              <a:solidFill>
                <a:srgbClr val="000000"/>
              </a:solidFill>
              <a:latin typeface="Calibri"/>
              <a:ea typeface="Calibri"/>
              <a:cs typeface="Calibri"/>
            </a:rPr>
            <a:t>-pill combination</a:t>
          </a:r>
        </a:p>
      </dgm:t>
    </dgm:pt>
    <dgm:pt modelId="{8F2A7F89-01F7-48F8-BDF9-DC0231512C72}" type="parTrans" cxnId="{0BBDD49C-2835-4DAC-A442-C45ABEF340FF}">
      <dgm:prSet/>
      <dgm:spPr/>
      <dgm:t>
        <a:bodyPr/>
        <a:lstStyle/>
        <a:p>
          <a:endParaRPr lang="en-US"/>
        </a:p>
      </dgm:t>
    </dgm:pt>
    <dgm:pt modelId="{2D2752D3-0707-477D-83C2-513143B9F5E2}" type="sibTrans" cxnId="{0BBDD49C-2835-4DAC-A442-C45ABEF340FF}">
      <dgm:prSet/>
      <dgm:spPr/>
      <dgm:t>
        <a:bodyPr/>
        <a:lstStyle/>
        <a:p>
          <a:endParaRPr lang="en-US"/>
        </a:p>
      </dgm:t>
    </dgm:pt>
    <dgm:pt modelId="{276E3B90-3555-4E6C-89F5-2D57B3AE08D0}">
      <dgm:prSet/>
      <dgm:spPr/>
      <dgm:t>
        <a:bodyPr/>
        <a:lstStyle/>
        <a:p>
          <a:r>
            <a:rPr lang="en-US" b="1"/>
            <a:t>class 1 recommendation</a:t>
          </a:r>
        </a:p>
      </dgm:t>
    </dgm:pt>
    <dgm:pt modelId="{0F901720-AFC2-4BB0-871D-4F3F5D88B957}" type="parTrans" cxnId="{45301435-E39D-467A-BF6A-F7E63D81AB1A}">
      <dgm:prSet/>
      <dgm:spPr/>
      <dgm:t>
        <a:bodyPr/>
        <a:lstStyle/>
        <a:p>
          <a:endParaRPr lang="en-US"/>
        </a:p>
      </dgm:t>
    </dgm:pt>
    <dgm:pt modelId="{77F90E0E-6CFA-4CB3-A987-36BC6B2D7631}" type="sibTrans" cxnId="{45301435-E39D-467A-BF6A-F7E63D81AB1A}">
      <dgm:prSet/>
      <dgm:spPr/>
      <dgm:t>
        <a:bodyPr/>
        <a:lstStyle/>
        <a:p>
          <a:endParaRPr lang="en-US"/>
        </a:p>
      </dgm:t>
    </dgm:pt>
    <dgm:pt modelId="{A161F97D-A4FF-4BD7-A5B4-10F837D5F739}">
      <dgm:prSet custT="0"/>
      <dgm:spPr/>
      <dgm:t>
        <a:bodyPr/>
        <a:lstStyle/>
        <a:p>
          <a:r>
            <a:rPr lang="en-US" sz="1800"/>
            <a:t>SBP ≥140 + DBP ≥90 [stage 2 hypertension]</a:t>
          </a:r>
        </a:p>
      </dgm:t>
    </dgm:pt>
    <dgm:pt modelId="{32594366-6299-4913-8428-F16791D49959}" type="parTrans" cxnId="{768F8D76-A12E-473E-83E5-59F1E2A3D4A6}">
      <dgm:prSet/>
      <dgm:spPr/>
      <dgm:t>
        <a:bodyPr/>
        <a:lstStyle/>
        <a:p>
          <a:endParaRPr lang="en-US"/>
        </a:p>
      </dgm:t>
    </dgm:pt>
    <dgm:pt modelId="{89BC4D26-9440-4568-B7EB-0EF73A9563C4}" type="sibTrans" cxnId="{768F8D76-A12E-473E-83E5-59F1E2A3D4A6}">
      <dgm:prSet/>
      <dgm:spPr/>
      <dgm:t>
        <a:bodyPr/>
        <a:lstStyle/>
        <a:p>
          <a:endParaRPr lang="en-US"/>
        </a:p>
      </dgm:t>
    </dgm:pt>
    <dgm:pt modelId="{80CD62FC-D94B-4202-8352-A0FF11E9BF3F}">
      <dgm:prSet/>
      <dgm:spPr/>
      <dgm:t>
        <a:bodyPr/>
        <a:lstStyle/>
        <a:p>
          <a:r>
            <a:rPr lang="en-US" sz="1800"/>
            <a:t>Improves adherence</a:t>
          </a:r>
        </a:p>
      </dgm:t>
    </dgm:pt>
    <dgm:pt modelId="{BD3146A3-DAC1-4F28-8390-B6240888A326}" type="parTrans" cxnId="{4E270162-CC56-414B-AC14-CC72F62B8F0C}">
      <dgm:prSet/>
      <dgm:spPr/>
      <dgm:t>
        <a:bodyPr/>
        <a:lstStyle/>
        <a:p>
          <a:endParaRPr lang="en-US"/>
        </a:p>
      </dgm:t>
    </dgm:pt>
    <dgm:pt modelId="{2167DEA3-4444-4A76-8AEC-54FAA59DD196}" type="sibTrans" cxnId="{4E270162-CC56-414B-AC14-CC72F62B8F0C}">
      <dgm:prSet/>
      <dgm:spPr/>
      <dgm:t>
        <a:bodyPr/>
        <a:lstStyle/>
        <a:p>
          <a:endParaRPr lang="en-US"/>
        </a:p>
      </dgm:t>
    </dgm:pt>
    <dgm:pt modelId="{C0AE2620-4434-4CD4-8548-F8912D6E88D4}">
      <dgm:prSet/>
      <dgm:spPr/>
      <dgm:t>
        <a:bodyPr/>
        <a:lstStyle/>
        <a:p>
          <a:pPr rtl="0"/>
          <a:r>
            <a:rPr lang="en-US"/>
            <a:t>Single</a:t>
          </a:r>
          <a:r>
            <a:rPr lang="en-US">
              <a:latin typeface="Aptos Display" panose="020F0302020204030204"/>
            </a:rPr>
            <a:t> </a:t>
          </a:r>
          <a:r>
            <a:rPr lang="en-US" sz="1100">
              <a:latin typeface="Calibri"/>
              <a:ea typeface="Calibri"/>
              <a:cs typeface="Calibri"/>
            </a:rPr>
            <a:t>pill monotherapy</a:t>
          </a:r>
        </a:p>
      </dgm:t>
    </dgm:pt>
    <dgm:pt modelId="{B7F96038-723D-4A60-8ED2-C801B7DEB443}" type="parTrans" cxnId="{AB2B585B-C1A0-417E-8843-FC088AD5DF19}">
      <dgm:prSet/>
      <dgm:spPr/>
      <dgm:t>
        <a:bodyPr/>
        <a:lstStyle/>
        <a:p>
          <a:endParaRPr lang="en-US"/>
        </a:p>
      </dgm:t>
    </dgm:pt>
    <dgm:pt modelId="{59848866-1744-40DC-919B-D6B4B14C392C}" type="sibTrans" cxnId="{AB2B585B-C1A0-417E-8843-FC088AD5DF19}">
      <dgm:prSet/>
      <dgm:spPr/>
      <dgm:t>
        <a:bodyPr/>
        <a:lstStyle/>
        <a:p>
          <a:endParaRPr lang="en-US"/>
        </a:p>
      </dgm:t>
    </dgm:pt>
    <dgm:pt modelId="{24A18393-0774-41D8-AA2C-E4E1362B5397}">
      <dgm:prSet custT="0"/>
      <dgm:spPr/>
      <dgm:t>
        <a:bodyPr/>
        <a:lstStyle/>
        <a:p>
          <a:r>
            <a:rPr lang="en-US" b="1"/>
            <a:t>class 2a recommendation</a:t>
          </a:r>
        </a:p>
      </dgm:t>
    </dgm:pt>
    <dgm:pt modelId="{8AF16B92-AE77-4D21-A232-E6B87E1A82ED}" type="parTrans" cxnId="{8039B7F5-9A98-4F14-868A-80ED6FA19FE9}">
      <dgm:prSet/>
      <dgm:spPr/>
      <dgm:t>
        <a:bodyPr/>
        <a:lstStyle/>
        <a:p>
          <a:endParaRPr lang="en-US"/>
        </a:p>
      </dgm:t>
    </dgm:pt>
    <dgm:pt modelId="{0ACA7601-6771-4E50-8F78-09F4ED579A8D}" type="sibTrans" cxnId="{8039B7F5-9A98-4F14-868A-80ED6FA19FE9}">
      <dgm:prSet/>
      <dgm:spPr/>
      <dgm:t>
        <a:bodyPr/>
        <a:lstStyle/>
        <a:p>
          <a:endParaRPr lang="en-US"/>
        </a:p>
      </dgm:t>
    </dgm:pt>
    <dgm:pt modelId="{3E6F0529-FBCB-4F18-84E7-8E944B3BE4B9}">
      <dgm:prSet/>
      <dgm:spPr/>
      <dgm:t>
        <a:bodyPr/>
        <a:lstStyle/>
        <a:p>
          <a:r>
            <a:rPr lang="en-US"/>
            <a:t>SBP 130-139 + DBP 80-89 [stage 1 hypertension]</a:t>
          </a:r>
        </a:p>
      </dgm:t>
    </dgm:pt>
    <dgm:pt modelId="{E2856E9F-3548-459E-A5E6-EC3C51551025}" type="parTrans" cxnId="{05A2A10E-2FAB-4406-914D-77898E3DB6B2}">
      <dgm:prSet/>
      <dgm:spPr/>
      <dgm:t>
        <a:bodyPr/>
        <a:lstStyle/>
        <a:p>
          <a:endParaRPr lang="en-US"/>
        </a:p>
      </dgm:t>
    </dgm:pt>
    <dgm:pt modelId="{47173CA8-AEB2-4BE2-9269-956C820C075D}" type="sibTrans" cxnId="{05A2A10E-2FAB-4406-914D-77898E3DB6B2}">
      <dgm:prSet/>
      <dgm:spPr/>
      <dgm:t>
        <a:bodyPr/>
        <a:lstStyle/>
        <a:p>
          <a:endParaRPr lang="en-US"/>
        </a:p>
      </dgm:t>
    </dgm:pt>
    <dgm:pt modelId="{9C178496-C2B3-4540-A9E7-D113625AD298}">
      <dgm:prSet/>
      <dgm:spPr/>
      <dgm:t>
        <a:bodyPr/>
        <a:lstStyle/>
        <a:p>
          <a:r>
            <a:rPr lang="en-US"/>
            <a:t>Titrate dose and add other agent of different class if needed</a:t>
          </a:r>
        </a:p>
      </dgm:t>
    </dgm:pt>
    <dgm:pt modelId="{2420D424-D367-49D3-A5E9-EE4F25450BA9}" type="parTrans" cxnId="{C66D96F0-1C20-463B-BB63-157F6D1280D9}">
      <dgm:prSet/>
      <dgm:spPr/>
      <dgm:t>
        <a:bodyPr/>
        <a:lstStyle/>
        <a:p>
          <a:endParaRPr lang="en-US"/>
        </a:p>
      </dgm:t>
    </dgm:pt>
    <dgm:pt modelId="{CD1B536B-142E-414F-8459-29E4271D09E6}" type="sibTrans" cxnId="{C66D96F0-1C20-463B-BB63-157F6D1280D9}">
      <dgm:prSet/>
      <dgm:spPr/>
      <dgm:t>
        <a:bodyPr/>
        <a:lstStyle/>
        <a:p>
          <a:endParaRPr lang="en-US"/>
        </a:p>
      </dgm:t>
    </dgm:pt>
    <dgm:pt modelId="{5476A0E6-5BDB-4B8C-A4A6-4F30668490E9}">
      <dgm:prSet/>
      <dgm:spPr/>
      <dgm:t>
        <a:bodyPr/>
        <a:lstStyle/>
        <a:p>
          <a:r>
            <a:rPr lang="en-US">
              <a:solidFill>
                <a:srgbClr val="000000"/>
              </a:solidFill>
              <a:latin typeface="Aptos Display" panose="020F0302020204030204"/>
            </a:rPr>
            <a:t>HARM</a:t>
          </a:r>
          <a:endParaRPr lang="en-US">
            <a:solidFill>
              <a:srgbClr val="000000"/>
            </a:solidFill>
          </a:endParaRPr>
        </a:p>
      </dgm:t>
    </dgm:pt>
    <dgm:pt modelId="{CAE5880E-C1F4-4CF9-B66F-3F0EDD4E3477}" type="parTrans" cxnId="{23403398-FBA3-4036-A160-AAF70ECA555E}">
      <dgm:prSet/>
      <dgm:spPr/>
      <dgm:t>
        <a:bodyPr/>
        <a:lstStyle/>
        <a:p>
          <a:endParaRPr lang="en-US"/>
        </a:p>
      </dgm:t>
    </dgm:pt>
    <dgm:pt modelId="{B0433D09-A46C-4290-9C57-82AEB37718FE}" type="sibTrans" cxnId="{23403398-FBA3-4036-A160-AAF70ECA555E}">
      <dgm:prSet/>
      <dgm:spPr/>
      <dgm:t>
        <a:bodyPr/>
        <a:lstStyle/>
        <a:p>
          <a:endParaRPr lang="en-US"/>
        </a:p>
      </dgm:t>
    </dgm:pt>
    <dgm:pt modelId="{7F857626-9424-4734-B93A-435BCCC8582B}">
      <dgm:prSet/>
      <dgm:spPr/>
      <dgm:t>
        <a:bodyPr/>
        <a:lstStyle/>
        <a:p>
          <a:pPr rtl="0"/>
          <a:r>
            <a:rPr lang="en-US" b="1" dirty="0"/>
            <a:t>AVOID</a:t>
          </a:r>
          <a:r>
            <a:rPr lang="en-US" dirty="0"/>
            <a:t> </a:t>
          </a:r>
          <a:r>
            <a:rPr lang="en-US" dirty="0" err="1"/>
            <a:t>ACEi</a:t>
          </a:r>
          <a:r>
            <a:rPr lang="en-US" dirty="0"/>
            <a:t> + ARB </a:t>
          </a:r>
          <a:r>
            <a:rPr lang="en-US" dirty="0">
              <a:latin typeface="Aptos Display" panose="020F0302020204030204"/>
            </a:rPr>
            <a:t>+/- </a:t>
          </a:r>
          <a:r>
            <a:rPr lang="en-US" dirty="0"/>
            <a:t>renin inhibitor combination</a:t>
          </a:r>
        </a:p>
      </dgm:t>
    </dgm:pt>
    <dgm:pt modelId="{4496678F-898B-4BDF-B698-A146CE262362}" type="parTrans" cxnId="{D12DA03A-7385-490C-9E7C-39CA9ED76932}">
      <dgm:prSet/>
      <dgm:spPr/>
      <dgm:t>
        <a:bodyPr/>
        <a:lstStyle/>
        <a:p>
          <a:endParaRPr lang="en-US"/>
        </a:p>
      </dgm:t>
    </dgm:pt>
    <dgm:pt modelId="{4246BDC0-E0AF-4123-8AF8-AB5AF91ED384}" type="sibTrans" cxnId="{D12DA03A-7385-490C-9E7C-39CA9ED76932}">
      <dgm:prSet/>
      <dgm:spPr/>
      <dgm:t>
        <a:bodyPr/>
        <a:lstStyle/>
        <a:p>
          <a:endParaRPr lang="en-US"/>
        </a:p>
      </dgm:t>
    </dgm:pt>
    <dgm:pt modelId="{CF51A5F8-B5DC-4C0E-84CE-BE4F8DA64BC0}" type="pres">
      <dgm:prSet presAssocID="{A7A4FB20-1A3E-4D5A-9BA7-8ECCE2634986}" presName="Name0" presStyleCnt="0">
        <dgm:presLayoutVars>
          <dgm:dir/>
          <dgm:animLvl val="lvl"/>
          <dgm:resizeHandles val="exact"/>
        </dgm:presLayoutVars>
      </dgm:prSet>
      <dgm:spPr/>
    </dgm:pt>
    <dgm:pt modelId="{16F4CE64-E194-42AF-8F14-AE48BABD3A70}" type="pres">
      <dgm:prSet presAssocID="{2E845809-ABBC-48D6-9B25-D52EDF2D8269}" presName="linNode" presStyleCnt="0"/>
      <dgm:spPr/>
    </dgm:pt>
    <dgm:pt modelId="{6BCD2A28-0840-4E87-964B-30B9423C5322}" type="pres">
      <dgm:prSet presAssocID="{2E845809-ABBC-48D6-9B25-D52EDF2D8269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20CF65F2-5810-4FAA-88C1-82BCAEABF9F7}" type="pres">
      <dgm:prSet presAssocID="{2E845809-ABBC-48D6-9B25-D52EDF2D8269}" presName="descendantText" presStyleLbl="alignNode1" presStyleIdx="0" presStyleCnt="3">
        <dgm:presLayoutVars>
          <dgm:bulletEnabled/>
        </dgm:presLayoutVars>
      </dgm:prSet>
      <dgm:spPr/>
    </dgm:pt>
    <dgm:pt modelId="{7E089C06-33C0-47CB-905B-CB0CDE27631B}" type="pres">
      <dgm:prSet presAssocID="{2D2752D3-0707-477D-83C2-513143B9F5E2}" presName="sp" presStyleCnt="0"/>
      <dgm:spPr/>
    </dgm:pt>
    <dgm:pt modelId="{A130EECD-1E20-4701-A53E-D39ABEEAA0B5}" type="pres">
      <dgm:prSet presAssocID="{C0AE2620-4434-4CD4-8548-F8912D6E88D4}" presName="linNode" presStyleCnt="0"/>
      <dgm:spPr/>
    </dgm:pt>
    <dgm:pt modelId="{A1F3C845-DD6C-4114-B797-2A2BF3796BE8}" type="pres">
      <dgm:prSet presAssocID="{C0AE2620-4434-4CD4-8548-F8912D6E88D4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9F275170-A3E1-4C3D-A507-F7ECC68B9949}" type="pres">
      <dgm:prSet presAssocID="{C0AE2620-4434-4CD4-8548-F8912D6E88D4}" presName="descendantText" presStyleLbl="alignNode1" presStyleIdx="1" presStyleCnt="3">
        <dgm:presLayoutVars>
          <dgm:bulletEnabled/>
        </dgm:presLayoutVars>
      </dgm:prSet>
      <dgm:spPr/>
    </dgm:pt>
    <dgm:pt modelId="{314B8C14-7964-45F1-B764-38DE2D433C91}" type="pres">
      <dgm:prSet presAssocID="{59848866-1744-40DC-919B-D6B4B14C392C}" presName="sp" presStyleCnt="0"/>
      <dgm:spPr/>
    </dgm:pt>
    <dgm:pt modelId="{B66E4461-27DD-4557-A049-3A965A7FB1AF}" type="pres">
      <dgm:prSet presAssocID="{5476A0E6-5BDB-4B8C-A4A6-4F30668490E9}" presName="linNode" presStyleCnt="0"/>
      <dgm:spPr/>
    </dgm:pt>
    <dgm:pt modelId="{7B1C5D98-FFDA-4945-B241-9F9E3AEB33AA}" type="pres">
      <dgm:prSet presAssocID="{5476A0E6-5BDB-4B8C-A4A6-4F30668490E9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09FE8B96-D902-46B6-B7AA-67C227B470E4}" type="pres">
      <dgm:prSet presAssocID="{5476A0E6-5BDB-4B8C-A4A6-4F30668490E9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05A2A10E-2FAB-4406-914D-77898E3DB6B2}" srcId="{24A18393-0774-41D8-AA2C-E4E1362B5397}" destId="{3E6F0529-FBCB-4F18-84E7-8E944B3BE4B9}" srcOrd="0" destOrd="0" parTransId="{E2856E9F-3548-459E-A5E6-EC3C51551025}" sibTransId="{47173CA8-AEB2-4BE2-9269-956C820C075D}"/>
    <dgm:cxn modelId="{0753772E-A324-437E-88F7-383054881485}" type="presOf" srcId="{276E3B90-3555-4E6C-89F5-2D57B3AE08D0}" destId="{20CF65F2-5810-4FAA-88C1-82BCAEABF9F7}" srcOrd="0" destOrd="0" presId="urn:microsoft.com/office/officeart/2016/7/layout/VerticalHollowActionList"/>
    <dgm:cxn modelId="{45301435-E39D-467A-BF6A-F7E63D81AB1A}" srcId="{2E845809-ABBC-48D6-9B25-D52EDF2D8269}" destId="{276E3B90-3555-4E6C-89F5-2D57B3AE08D0}" srcOrd="0" destOrd="0" parTransId="{0F901720-AFC2-4BB0-871D-4F3F5D88B957}" sibTransId="{77F90E0E-6CFA-4CB3-A987-36BC6B2D7631}"/>
    <dgm:cxn modelId="{D12DA03A-7385-490C-9E7C-39CA9ED76932}" srcId="{5476A0E6-5BDB-4B8C-A4A6-4F30668490E9}" destId="{7F857626-9424-4734-B93A-435BCCC8582B}" srcOrd="0" destOrd="0" parTransId="{4496678F-898B-4BDF-B698-A146CE262362}" sibTransId="{4246BDC0-E0AF-4123-8AF8-AB5AF91ED384}"/>
    <dgm:cxn modelId="{8830A840-AAE3-48D8-B663-9FCD62202200}" type="presOf" srcId="{2E845809-ABBC-48D6-9B25-D52EDF2D8269}" destId="{6BCD2A28-0840-4E87-964B-30B9423C5322}" srcOrd="0" destOrd="0" presId="urn:microsoft.com/office/officeart/2016/7/layout/VerticalHollowActionList"/>
    <dgm:cxn modelId="{AB2B585B-C1A0-417E-8843-FC088AD5DF19}" srcId="{A7A4FB20-1A3E-4D5A-9BA7-8ECCE2634986}" destId="{C0AE2620-4434-4CD4-8548-F8912D6E88D4}" srcOrd="1" destOrd="0" parTransId="{B7F96038-723D-4A60-8ED2-C801B7DEB443}" sibTransId="{59848866-1744-40DC-919B-D6B4B14C392C}"/>
    <dgm:cxn modelId="{4E270162-CC56-414B-AC14-CC72F62B8F0C}" srcId="{276E3B90-3555-4E6C-89F5-2D57B3AE08D0}" destId="{80CD62FC-D94B-4202-8352-A0FF11E9BF3F}" srcOrd="1" destOrd="0" parTransId="{BD3146A3-DAC1-4F28-8390-B6240888A326}" sibTransId="{2167DEA3-4444-4A76-8AEC-54FAA59DD196}"/>
    <dgm:cxn modelId="{4CAD9C63-12E4-4FDC-AFE7-7C2C87770C4D}" type="presOf" srcId="{C0AE2620-4434-4CD4-8548-F8912D6E88D4}" destId="{A1F3C845-DD6C-4114-B797-2A2BF3796BE8}" srcOrd="0" destOrd="0" presId="urn:microsoft.com/office/officeart/2016/7/layout/VerticalHollowActionList"/>
    <dgm:cxn modelId="{768F8D76-A12E-473E-83E5-59F1E2A3D4A6}" srcId="{276E3B90-3555-4E6C-89F5-2D57B3AE08D0}" destId="{A161F97D-A4FF-4BD7-A5B4-10F837D5F739}" srcOrd="0" destOrd="0" parTransId="{32594366-6299-4913-8428-F16791D49959}" sibTransId="{89BC4D26-9440-4568-B7EB-0EF73A9563C4}"/>
    <dgm:cxn modelId="{CE1C007D-D04B-47CE-B126-797ADE3459F2}" type="presOf" srcId="{24A18393-0774-41D8-AA2C-E4E1362B5397}" destId="{9F275170-A3E1-4C3D-A507-F7ECC68B9949}" srcOrd="0" destOrd="0" presId="urn:microsoft.com/office/officeart/2016/7/layout/VerticalHollowActionList"/>
    <dgm:cxn modelId="{2CAC4388-CF6D-4774-B1D6-85C9B4FC4355}" type="presOf" srcId="{3E6F0529-FBCB-4F18-84E7-8E944B3BE4B9}" destId="{9F275170-A3E1-4C3D-A507-F7ECC68B9949}" srcOrd="0" destOrd="1" presId="urn:microsoft.com/office/officeart/2016/7/layout/VerticalHollowActionList"/>
    <dgm:cxn modelId="{23403398-FBA3-4036-A160-AAF70ECA555E}" srcId="{A7A4FB20-1A3E-4D5A-9BA7-8ECCE2634986}" destId="{5476A0E6-5BDB-4B8C-A4A6-4F30668490E9}" srcOrd="2" destOrd="0" parTransId="{CAE5880E-C1F4-4CF9-B66F-3F0EDD4E3477}" sibTransId="{B0433D09-A46C-4290-9C57-82AEB37718FE}"/>
    <dgm:cxn modelId="{0BBDD49C-2835-4DAC-A442-C45ABEF340FF}" srcId="{A7A4FB20-1A3E-4D5A-9BA7-8ECCE2634986}" destId="{2E845809-ABBC-48D6-9B25-D52EDF2D8269}" srcOrd="0" destOrd="0" parTransId="{8F2A7F89-01F7-48F8-BDF9-DC0231512C72}" sibTransId="{2D2752D3-0707-477D-83C2-513143B9F5E2}"/>
    <dgm:cxn modelId="{2536A29D-A684-4182-BEE9-44069F126ECC}" type="presOf" srcId="{7F857626-9424-4734-B93A-435BCCC8582B}" destId="{09FE8B96-D902-46B6-B7AA-67C227B470E4}" srcOrd="0" destOrd="0" presId="urn:microsoft.com/office/officeart/2016/7/layout/VerticalHollowActionList"/>
    <dgm:cxn modelId="{9B8712B3-01B2-48C3-B2C4-2C8537978833}" type="presOf" srcId="{A7A4FB20-1A3E-4D5A-9BA7-8ECCE2634986}" destId="{CF51A5F8-B5DC-4C0E-84CE-BE4F8DA64BC0}" srcOrd="0" destOrd="0" presId="urn:microsoft.com/office/officeart/2016/7/layout/VerticalHollowActionList"/>
    <dgm:cxn modelId="{3E9EB7CA-60B6-460E-8872-0530913B6B92}" type="presOf" srcId="{9C178496-C2B3-4540-A9E7-D113625AD298}" destId="{9F275170-A3E1-4C3D-A507-F7ECC68B9949}" srcOrd="0" destOrd="2" presId="urn:microsoft.com/office/officeart/2016/7/layout/VerticalHollowActionList"/>
    <dgm:cxn modelId="{7CE4DBD5-E8E1-46C8-8455-C09C082621D0}" type="presOf" srcId="{A161F97D-A4FF-4BD7-A5B4-10F837D5F739}" destId="{20CF65F2-5810-4FAA-88C1-82BCAEABF9F7}" srcOrd="0" destOrd="1" presId="urn:microsoft.com/office/officeart/2016/7/layout/VerticalHollowActionList"/>
    <dgm:cxn modelId="{C66D96F0-1C20-463B-BB63-157F6D1280D9}" srcId="{24A18393-0774-41D8-AA2C-E4E1362B5397}" destId="{9C178496-C2B3-4540-A9E7-D113625AD298}" srcOrd="1" destOrd="0" parTransId="{2420D424-D367-49D3-A5E9-EE4F25450BA9}" sibTransId="{CD1B536B-142E-414F-8459-29E4271D09E6}"/>
    <dgm:cxn modelId="{8039B7F5-9A98-4F14-868A-80ED6FA19FE9}" srcId="{C0AE2620-4434-4CD4-8548-F8912D6E88D4}" destId="{24A18393-0774-41D8-AA2C-E4E1362B5397}" srcOrd="0" destOrd="0" parTransId="{8AF16B92-AE77-4D21-A232-E6B87E1A82ED}" sibTransId="{0ACA7601-6771-4E50-8F78-09F4ED579A8D}"/>
    <dgm:cxn modelId="{E120F8F6-406F-43A4-8033-59B8740603F7}" type="presOf" srcId="{80CD62FC-D94B-4202-8352-A0FF11E9BF3F}" destId="{20CF65F2-5810-4FAA-88C1-82BCAEABF9F7}" srcOrd="0" destOrd="2" presId="urn:microsoft.com/office/officeart/2016/7/layout/VerticalHollowActionList"/>
    <dgm:cxn modelId="{2CB982F7-84A6-4CB9-B9BC-5CDB513DED2D}" type="presOf" srcId="{5476A0E6-5BDB-4B8C-A4A6-4F30668490E9}" destId="{7B1C5D98-FFDA-4945-B241-9F9E3AEB33AA}" srcOrd="0" destOrd="0" presId="urn:microsoft.com/office/officeart/2016/7/layout/VerticalHollowActionList"/>
    <dgm:cxn modelId="{2046493B-06AE-49E5-82FD-E30FA0FA2AF3}" type="presParOf" srcId="{CF51A5F8-B5DC-4C0E-84CE-BE4F8DA64BC0}" destId="{16F4CE64-E194-42AF-8F14-AE48BABD3A70}" srcOrd="0" destOrd="0" presId="urn:microsoft.com/office/officeart/2016/7/layout/VerticalHollowActionList"/>
    <dgm:cxn modelId="{0290B97A-B45F-4C5B-8845-132749158B43}" type="presParOf" srcId="{16F4CE64-E194-42AF-8F14-AE48BABD3A70}" destId="{6BCD2A28-0840-4E87-964B-30B9423C5322}" srcOrd="0" destOrd="0" presId="urn:microsoft.com/office/officeart/2016/7/layout/VerticalHollowActionList"/>
    <dgm:cxn modelId="{6C3F63DC-7B18-4EA4-88B5-351E82588032}" type="presParOf" srcId="{16F4CE64-E194-42AF-8F14-AE48BABD3A70}" destId="{20CF65F2-5810-4FAA-88C1-82BCAEABF9F7}" srcOrd="1" destOrd="0" presId="urn:microsoft.com/office/officeart/2016/7/layout/VerticalHollowActionList"/>
    <dgm:cxn modelId="{85887374-44E1-4085-88A8-5BFC7B5EFEF8}" type="presParOf" srcId="{CF51A5F8-B5DC-4C0E-84CE-BE4F8DA64BC0}" destId="{7E089C06-33C0-47CB-905B-CB0CDE27631B}" srcOrd="1" destOrd="0" presId="urn:microsoft.com/office/officeart/2016/7/layout/VerticalHollowActionList"/>
    <dgm:cxn modelId="{96A89CD4-985D-42F6-9154-27F442377DF5}" type="presParOf" srcId="{CF51A5F8-B5DC-4C0E-84CE-BE4F8DA64BC0}" destId="{A130EECD-1E20-4701-A53E-D39ABEEAA0B5}" srcOrd="2" destOrd="0" presId="urn:microsoft.com/office/officeart/2016/7/layout/VerticalHollowActionList"/>
    <dgm:cxn modelId="{CCDAC24C-1399-422F-80D6-9EA196AB2F68}" type="presParOf" srcId="{A130EECD-1E20-4701-A53E-D39ABEEAA0B5}" destId="{A1F3C845-DD6C-4114-B797-2A2BF3796BE8}" srcOrd="0" destOrd="0" presId="urn:microsoft.com/office/officeart/2016/7/layout/VerticalHollowActionList"/>
    <dgm:cxn modelId="{80DE5428-DE10-4049-8719-452D36BD18D4}" type="presParOf" srcId="{A130EECD-1E20-4701-A53E-D39ABEEAA0B5}" destId="{9F275170-A3E1-4C3D-A507-F7ECC68B9949}" srcOrd="1" destOrd="0" presId="urn:microsoft.com/office/officeart/2016/7/layout/VerticalHollowActionList"/>
    <dgm:cxn modelId="{5D53EF37-D729-4553-8E65-465FEA723ACC}" type="presParOf" srcId="{CF51A5F8-B5DC-4C0E-84CE-BE4F8DA64BC0}" destId="{314B8C14-7964-45F1-B764-38DE2D433C91}" srcOrd="3" destOrd="0" presId="urn:microsoft.com/office/officeart/2016/7/layout/VerticalHollowActionList"/>
    <dgm:cxn modelId="{144BBE56-6256-4441-8D41-C6317DF0EE07}" type="presParOf" srcId="{CF51A5F8-B5DC-4C0E-84CE-BE4F8DA64BC0}" destId="{B66E4461-27DD-4557-A049-3A965A7FB1AF}" srcOrd="4" destOrd="0" presId="urn:microsoft.com/office/officeart/2016/7/layout/VerticalHollowActionList"/>
    <dgm:cxn modelId="{DB1B6619-4108-4446-A518-ED948347C729}" type="presParOf" srcId="{B66E4461-27DD-4557-A049-3A965A7FB1AF}" destId="{7B1C5D98-FFDA-4945-B241-9F9E3AEB33AA}" srcOrd="0" destOrd="0" presId="urn:microsoft.com/office/officeart/2016/7/layout/VerticalHollowActionList"/>
    <dgm:cxn modelId="{CE616356-3077-4FAB-9678-B84B57ABD922}" type="presParOf" srcId="{B66E4461-27DD-4557-A049-3A965A7FB1AF}" destId="{09FE8B96-D902-46B6-B7AA-67C227B470E4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70FD23-E920-40C4-B681-8377E332718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2994D-709B-4DBD-B468-9A8D68DE5854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Thiazide + </a:t>
          </a:r>
          <a:r>
            <a:rPr lang="en-US">
              <a:latin typeface="Aptos Display" panose="020F0302020204030204"/>
            </a:rPr>
            <a:t>cholestyramine</a:t>
          </a:r>
          <a:endParaRPr lang="en-US"/>
        </a:p>
      </dgm:t>
    </dgm:pt>
    <dgm:pt modelId="{956633ED-253D-4560-BCB8-E4C50581C7C3}" type="parTrans" cxnId="{066C2876-AC79-4801-BF80-9030E7C66AD5}">
      <dgm:prSet/>
      <dgm:spPr/>
      <dgm:t>
        <a:bodyPr/>
        <a:lstStyle/>
        <a:p>
          <a:endParaRPr lang="en-US"/>
        </a:p>
      </dgm:t>
    </dgm:pt>
    <dgm:pt modelId="{21A071B1-68F7-403F-8016-1623A4CAF12B}" type="sibTrans" cxnId="{066C2876-AC79-4801-BF80-9030E7C66AD5}">
      <dgm:prSet/>
      <dgm:spPr/>
      <dgm:t>
        <a:bodyPr/>
        <a:lstStyle/>
        <a:p>
          <a:endParaRPr lang="en-US"/>
        </a:p>
      </dgm:t>
    </dgm:pt>
    <dgm:pt modelId="{448EF8EA-E6E5-424B-AA9D-D344A42D7595}">
      <dgm:prSet phldrT="[Text]" phldr="0"/>
      <dgm:spPr/>
      <dgm:t>
        <a:bodyPr/>
        <a:lstStyle/>
        <a:p>
          <a:r>
            <a:rPr lang="en-US">
              <a:latin typeface="Aptos Display" panose="020F0302020204030204"/>
            </a:rPr>
            <a:t>Reduced</a:t>
          </a:r>
          <a:r>
            <a:rPr lang="en-US" dirty="0">
              <a:latin typeface="Aptos Display" panose="020F0302020204030204"/>
            </a:rPr>
            <a:t> BP lowering </a:t>
          </a:r>
          <a:endParaRPr lang="en-US" dirty="0"/>
        </a:p>
      </dgm:t>
    </dgm:pt>
    <dgm:pt modelId="{CD9461BA-010A-4DC2-A7D6-A59E9CA47C36}" type="parTrans" cxnId="{51E429FB-18B6-4317-A7F7-1891FD67D06B}">
      <dgm:prSet/>
      <dgm:spPr/>
      <dgm:t>
        <a:bodyPr/>
        <a:lstStyle/>
        <a:p>
          <a:endParaRPr lang="en-US"/>
        </a:p>
      </dgm:t>
    </dgm:pt>
    <dgm:pt modelId="{4A030ABF-2BFA-4D98-8FCF-7E3C806649CD}" type="sibTrans" cxnId="{51E429FB-18B6-4317-A7F7-1891FD67D06B}">
      <dgm:prSet/>
      <dgm:spPr/>
      <dgm:t>
        <a:bodyPr/>
        <a:lstStyle/>
        <a:p>
          <a:endParaRPr lang="en-US"/>
        </a:p>
      </dgm:t>
    </dgm:pt>
    <dgm:pt modelId="{C9D26EBC-F436-4D01-B9ED-F3F24E154B7C}">
      <dgm:prSet phldrT="[Text]" phldr="0"/>
      <dgm:spPr/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Amlodipine/ furosemide/beta blockers/ telmisartan + potassium binder</a:t>
          </a:r>
          <a:endParaRPr lang="en-US" sz="1800" dirty="0"/>
        </a:p>
      </dgm:t>
    </dgm:pt>
    <dgm:pt modelId="{B2A074C1-293D-457B-9189-D4DAE93ABD17}" type="parTrans" cxnId="{5883DB95-5D9D-41D9-96EC-79BA31F88B61}">
      <dgm:prSet/>
      <dgm:spPr/>
      <dgm:t>
        <a:bodyPr/>
        <a:lstStyle/>
        <a:p>
          <a:endParaRPr lang="en-US"/>
        </a:p>
      </dgm:t>
    </dgm:pt>
    <dgm:pt modelId="{A2081E0C-E9B8-42A2-B754-04684822BACF}" type="sibTrans" cxnId="{5883DB95-5D9D-41D9-96EC-79BA31F88B61}">
      <dgm:prSet/>
      <dgm:spPr/>
      <dgm:t>
        <a:bodyPr/>
        <a:lstStyle/>
        <a:p>
          <a:endParaRPr lang="en-US"/>
        </a:p>
      </dgm:t>
    </dgm:pt>
    <dgm:pt modelId="{4C1FA151-50CC-422F-A15A-43D287E688EF}">
      <dgm:prSet phldrT="[Text]" phldr="0"/>
      <dgm:spPr/>
      <dgm:t>
        <a:bodyPr/>
        <a:lstStyle/>
        <a:p>
          <a:pPr rtl="0"/>
          <a:r>
            <a:rPr lang="en-US" sz="1400">
              <a:latin typeface="Aptos Display" panose="020F0302020204030204"/>
            </a:rPr>
            <a:t>Decreased absorption</a:t>
          </a:r>
          <a:endParaRPr lang="en-US" sz="1400"/>
        </a:p>
      </dgm:t>
    </dgm:pt>
    <dgm:pt modelId="{C2340A01-4066-410F-B32B-D2A06EF63888}" type="parTrans" cxnId="{D1017183-8B76-4BA4-9ECD-820BF94CD473}">
      <dgm:prSet/>
      <dgm:spPr/>
      <dgm:t>
        <a:bodyPr/>
        <a:lstStyle/>
        <a:p>
          <a:endParaRPr lang="en-US"/>
        </a:p>
      </dgm:t>
    </dgm:pt>
    <dgm:pt modelId="{AFC7E98D-412C-4C87-A785-394208A418DD}" type="sibTrans" cxnId="{D1017183-8B76-4BA4-9ECD-820BF94CD473}">
      <dgm:prSet/>
      <dgm:spPr/>
      <dgm:t>
        <a:bodyPr/>
        <a:lstStyle/>
        <a:p>
          <a:endParaRPr lang="en-US"/>
        </a:p>
      </dgm:t>
    </dgm:pt>
    <dgm:pt modelId="{F1E50132-B0C2-4FA9-9896-A99CDF27878B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Reduced BP lowering</a:t>
          </a:r>
          <a:endParaRPr lang="en-US"/>
        </a:p>
      </dgm:t>
    </dgm:pt>
    <dgm:pt modelId="{268C8DDA-BC05-428A-81D0-267F892E7FCD}" type="parTrans" cxnId="{6D57028F-D91D-44DF-94AD-E1055E9DDE4C}">
      <dgm:prSet/>
      <dgm:spPr/>
      <dgm:t>
        <a:bodyPr/>
        <a:lstStyle/>
        <a:p>
          <a:endParaRPr lang="en-US"/>
        </a:p>
      </dgm:t>
    </dgm:pt>
    <dgm:pt modelId="{6464AC0F-F0E4-4193-9EEC-557141D97E6F}" type="sibTrans" cxnId="{6D57028F-D91D-44DF-94AD-E1055E9DDE4C}">
      <dgm:prSet/>
      <dgm:spPr/>
      <dgm:t>
        <a:bodyPr/>
        <a:lstStyle/>
        <a:p>
          <a:endParaRPr lang="en-US"/>
        </a:p>
      </dgm:t>
    </dgm:pt>
    <dgm:pt modelId="{D1902A25-8559-4A55-A897-0DACDBBF8962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Methyldopa + iron salts</a:t>
          </a:r>
          <a:endParaRPr lang="en-US"/>
        </a:p>
      </dgm:t>
    </dgm:pt>
    <dgm:pt modelId="{36A5828A-D2D9-4E37-BDC6-E4A6E51C302D}" type="parTrans" cxnId="{3E2AEE19-C106-470B-87BA-A255BE3089D0}">
      <dgm:prSet/>
      <dgm:spPr/>
      <dgm:t>
        <a:bodyPr/>
        <a:lstStyle/>
        <a:p>
          <a:endParaRPr lang="en-US"/>
        </a:p>
      </dgm:t>
    </dgm:pt>
    <dgm:pt modelId="{B4E6CEC4-074C-47FF-A91B-064BC358C66B}" type="sibTrans" cxnId="{3E2AEE19-C106-470B-87BA-A255BE3089D0}">
      <dgm:prSet/>
      <dgm:spPr/>
      <dgm:t>
        <a:bodyPr/>
        <a:lstStyle/>
        <a:p>
          <a:endParaRPr lang="en-US"/>
        </a:p>
      </dgm:t>
    </dgm:pt>
    <dgm:pt modelId="{791B2608-1D16-418E-885C-C6130496027A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Decreased absorption</a:t>
          </a:r>
          <a:endParaRPr lang="en-US"/>
        </a:p>
      </dgm:t>
    </dgm:pt>
    <dgm:pt modelId="{6A1250CA-903D-4332-95C9-9F60B73CF924}" type="parTrans" cxnId="{2DFF5769-0CF8-4436-BF8F-9F9B12669408}">
      <dgm:prSet/>
      <dgm:spPr/>
      <dgm:t>
        <a:bodyPr/>
        <a:lstStyle/>
        <a:p>
          <a:endParaRPr lang="en-US"/>
        </a:p>
      </dgm:t>
    </dgm:pt>
    <dgm:pt modelId="{B25AD2C2-FD0A-4416-A220-BF94AF37E52F}" type="sibTrans" cxnId="{2DFF5769-0CF8-4436-BF8F-9F9B12669408}">
      <dgm:prSet/>
      <dgm:spPr/>
      <dgm:t>
        <a:bodyPr/>
        <a:lstStyle/>
        <a:p>
          <a:endParaRPr lang="en-US"/>
        </a:p>
      </dgm:t>
    </dgm:pt>
    <dgm:pt modelId="{3E103F46-8E50-4FA5-8C28-0F861CBBC240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Reduced</a:t>
          </a:r>
          <a:r>
            <a:rPr lang="en-US" dirty="0">
              <a:latin typeface="Aptos Display" panose="020F0302020204030204"/>
            </a:rPr>
            <a:t> BP lowering</a:t>
          </a:r>
          <a:endParaRPr lang="en-US" dirty="0"/>
        </a:p>
      </dgm:t>
    </dgm:pt>
    <dgm:pt modelId="{52ECA970-C51F-42BD-AFC9-3068F41C382D}" type="parTrans" cxnId="{150109C9-869B-4EF6-A64E-A8CF21D40881}">
      <dgm:prSet/>
      <dgm:spPr/>
      <dgm:t>
        <a:bodyPr/>
        <a:lstStyle/>
        <a:p>
          <a:endParaRPr lang="en-US"/>
        </a:p>
      </dgm:t>
    </dgm:pt>
    <dgm:pt modelId="{B00EABE5-4CB6-4069-A5B4-2D54D9497143}" type="sibTrans" cxnId="{150109C9-869B-4EF6-A64E-A8CF21D40881}">
      <dgm:prSet/>
      <dgm:spPr/>
      <dgm:t>
        <a:bodyPr/>
        <a:lstStyle/>
        <a:p>
          <a:endParaRPr lang="en-US"/>
        </a:p>
      </dgm:t>
    </dgm:pt>
    <dgm:pt modelId="{B46E5D2E-F228-42A0-9F4F-3A948801DA5A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Decreased </a:t>
          </a:r>
          <a:r>
            <a:rPr lang="en-US" sz="1100">
              <a:latin typeface="Calibri"/>
              <a:ea typeface="Calibri"/>
              <a:cs typeface="Calibri"/>
            </a:rPr>
            <a:t>absorption</a:t>
          </a:r>
        </a:p>
      </dgm:t>
    </dgm:pt>
    <dgm:pt modelId="{9F96CD9F-02C0-4BF8-90C7-F10BA846F349}" type="parTrans" cxnId="{3145EF76-7464-4701-A17A-CF57A6DA95EA}">
      <dgm:prSet/>
      <dgm:spPr/>
    </dgm:pt>
    <dgm:pt modelId="{F0C3AF6E-517B-46BA-B145-F7D337477BAD}" type="sibTrans" cxnId="{3145EF76-7464-4701-A17A-CF57A6DA95EA}">
      <dgm:prSet/>
      <dgm:spPr/>
    </dgm:pt>
    <dgm:pt modelId="{50638F25-0F55-4F5B-84E6-99DC4298B5EC}" type="pres">
      <dgm:prSet presAssocID="{D070FD23-E920-40C4-B681-8377E332718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2DD943F-2EAD-4742-84BE-92D7D42133B9}" type="pres">
      <dgm:prSet presAssocID="{2812994D-709B-4DBD-B468-9A8D68DE5854}" presName="horFlow" presStyleCnt="0"/>
      <dgm:spPr/>
    </dgm:pt>
    <dgm:pt modelId="{B8867E38-94D7-4470-9E6C-FC8B2069B3FA}" type="pres">
      <dgm:prSet presAssocID="{2812994D-709B-4DBD-B468-9A8D68DE5854}" presName="bigChev" presStyleLbl="node1" presStyleIdx="0" presStyleCnt="3"/>
      <dgm:spPr/>
    </dgm:pt>
    <dgm:pt modelId="{37884E2A-29C1-49B4-8945-1692CFF2359A}" type="pres">
      <dgm:prSet presAssocID="{9F96CD9F-02C0-4BF8-90C7-F10BA846F349}" presName="parTrans" presStyleCnt="0"/>
      <dgm:spPr/>
    </dgm:pt>
    <dgm:pt modelId="{E71B49C1-C5EA-4993-9A61-8D1CFF832A5D}" type="pres">
      <dgm:prSet presAssocID="{B46E5D2E-F228-42A0-9F4F-3A948801DA5A}" presName="node" presStyleLbl="alignAccFollowNode1" presStyleIdx="0" presStyleCnt="6">
        <dgm:presLayoutVars>
          <dgm:bulletEnabled val="1"/>
        </dgm:presLayoutVars>
      </dgm:prSet>
      <dgm:spPr/>
    </dgm:pt>
    <dgm:pt modelId="{8146198E-3BFC-4E98-82F2-89B9F2D53140}" type="pres">
      <dgm:prSet presAssocID="{F0C3AF6E-517B-46BA-B145-F7D337477BAD}" presName="sibTrans" presStyleCnt="0"/>
      <dgm:spPr/>
    </dgm:pt>
    <dgm:pt modelId="{B9E20ADE-88BA-4049-A149-36838D12F95E}" type="pres">
      <dgm:prSet presAssocID="{448EF8EA-E6E5-424B-AA9D-D344A42D7595}" presName="node" presStyleLbl="alignAccFollowNode1" presStyleIdx="1" presStyleCnt="6">
        <dgm:presLayoutVars>
          <dgm:bulletEnabled val="1"/>
        </dgm:presLayoutVars>
      </dgm:prSet>
      <dgm:spPr/>
    </dgm:pt>
    <dgm:pt modelId="{BA3DF0BB-4446-44A1-A82E-76A2C2AE38C1}" type="pres">
      <dgm:prSet presAssocID="{2812994D-709B-4DBD-B468-9A8D68DE5854}" presName="vSp" presStyleCnt="0"/>
      <dgm:spPr/>
    </dgm:pt>
    <dgm:pt modelId="{40C14FF6-EBFE-44B3-B518-C240356DF997}" type="pres">
      <dgm:prSet presAssocID="{C9D26EBC-F436-4D01-B9ED-F3F24E154B7C}" presName="horFlow" presStyleCnt="0"/>
      <dgm:spPr/>
    </dgm:pt>
    <dgm:pt modelId="{772853E3-0976-4CEB-9526-65B928FD819B}" type="pres">
      <dgm:prSet presAssocID="{C9D26EBC-F436-4D01-B9ED-F3F24E154B7C}" presName="bigChev" presStyleLbl="node1" presStyleIdx="1" presStyleCnt="3"/>
      <dgm:spPr/>
    </dgm:pt>
    <dgm:pt modelId="{8A8BB0C8-F3D1-4536-BD49-39BD043EB5AC}" type="pres">
      <dgm:prSet presAssocID="{C2340A01-4066-410F-B32B-D2A06EF63888}" presName="parTrans" presStyleCnt="0"/>
      <dgm:spPr/>
    </dgm:pt>
    <dgm:pt modelId="{9FC021D0-383C-4177-829F-17E4962286D6}" type="pres">
      <dgm:prSet presAssocID="{4C1FA151-50CC-422F-A15A-43D287E688EF}" presName="node" presStyleLbl="alignAccFollowNode1" presStyleIdx="2" presStyleCnt="6">
        <dgm:presLayoutVars>
          <dgm:bulletEnabled val="1"/>
        </dgm:presLayoutVars>
      </dgm:prSet>
      <dgm:spPr/>
    </dgm:pt>
    <dgm:pt modelId="{87A1B125-2645-4A99-B095-85F192B26A84}" type="pres">
      <dgm:prSet presAssocID="{AFC7E98D-412C-4C87-A785-394208A418DD}" presName="sibTrans" presStyleCnt="0"/>
      <dgm:spPr/>
    </dgm:pt>
    <dgm:pt modelId="{0022E767-CF35-4C72-8B1C-1EBA52CC3B26}" type="pres">
      <dgm:prSet presAssocID="{F1E50132-B0C2-4FA9-9896-A99CDF27878B}" presName="node" presStyleLbl="alignAccFollowNode1" presStyleIdx="3" presStyleCnt="6">
        <dgm:presLayoutVars>
          <dgm:bulletEnabled val="1"/>
        </dgm:presLayoutVars>
      </dgm:prSet>
      <dgm:spPr/>
    </dgm:pt>
    <dgm:pt modelId="{B43CF101-C2C9-4B80-A1FE-65E2D02239F1}" type="pres">
      <dgm:prSet presAssocID="{C9D26EBC-F436-4D01-B9ED-F3F24E154B7C}" presName="vSp" presStyleCnt="0"/>
      <dgm:spPr/>
    </dgm:pt>
    <dgm:pt modelId="{163D7101-F295-42E8-AA27-AD40EF19F92C}" type="pres">
      <dgm:prSet presAssocID="{D1902A25-8559-4A55-A897-0DACDBBF8962}" presName="horFlow" presStyleCnt="0"/>
      <dgm:spPr/>
    </dgm:pt>
    <dgm:pt modelId="{BF3E4EB9-7D76-4F49-A664-BE48E0F56D4B}" type="pres">
      <dgm:prSet presAssocID="{D1902A25-8559-4A55-A897-0DACDBBF8962}" presName="bigChev" presStyleLbl="node1" presStyleIdx="2" presStyleCnt="3"/>
      <dgm:spPr/>
    </dgm:pt>
    <dgm:pt modelId="{1A5A915A-1903-43EE-9CB5-729201735138}" type="pres">
      <dgm:prSet presAssocID="{6A1250CA-903D-4332-95C9-9F60B73CF924}" presName="parTrans" presStyleCnt="0"/>
      <dgm:spPr/>
    </dgm:pt>
    <dgm:pt modelId="{BA11E602-42EC-4326-A23D-857CB513815E}" type="pres">
      <dgm:prSet presAssocID="{791B2608-1D16-418E-885C-C6130496027A}" presName="node" presStyleLbl="alignAccFollowNode1" presStyleIdx="4" presStyleCnt="6">
        <dgm:presLayoutVars>
          <dgm:bulletEnabled val="1"/>
        </dgm:presLayoutVars>
      </dgm:prSet>
      <dgm:spPr/>
    </dgm:pt>
    <dgm:pt modelId="{302426EE-AD20-48A6-AF7E-16710685A62D}" type="pres">
      <dgm:prSet presAssocID="{B25AD2C2-FD0A-4416-A220-BF94AF37E52F}" presName="sibTrans" presStyleCnt="0"/>
      <dgm:spPr/>
    </dgm:pt>
    <dgm:pt modelId="{FD760CC9-D34B-4A20-A2ED-B6E2EC124AF2}" type="pres">
      <dgm:prSet presAssocID="{3E103F46-8E50-4FA5-8C28-0F861CBBC240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3E2AEE19-C106-470B-87BA-A255BE3089D0}" srcId="{D070FD23-E920-40C4-B681-8377E332718D}" destId="{D1902A25-8559-4A55-A897-0DACDBBF8962}" srcOrd="2" destOrd="0" parTransId="{36A5828A-D2D9-4E37-BDC6-E4A6E51C302D}" sibTransId="{B4E6CEC4-074C-47FF-A91B-064BC358C66B}"/>
    <dgm:cxn modelId="{F4B2B52F-C605-45A9-A3D6-F7A46031488F}" type="presOf" srcId="{3E103F46-8E50-4FA5-8C28-0F861CBBC240}" destId="{FD760CC9-D34B-4A20-A2ED-B6E2EC124AF2}" srcOrd="0" destOrd="0" presId="urn:microsoft.com/office/officeart/2005/8/layout/lProcess3"/>
    <dgm:cxn modelId="{0F824661-AEF9-4F2F-82F0-9549F5405C1B}" type="presOf" srcId="{D070FD23-E920-40C4-B681-8377E332718D}" destId="{50638F25-0F55-4F5B-84E6-99DC4298B5EC}" srcOrd="0" destOrd="0" presId="urn:microsoft.com/office/officeart/2005/8/layout/lProcess3"/>
    <dgm:cxn modelId="{2DFF5769-0CF8-4436-BF8F-9F9B12669408}" srcId="{D1902A25-8559-4A55-A897-0DACDBBF8962}" destId="{791B2608-1D16-418E-885C-C6130496027A}" srcOrd="0" destOrd="0" parTransId="{6A1250CA-903D-4332-95C9-9F60B73CF924}" sibTransId="{B25AD2C2-FD0A-4416-A220-BF94AF37E52F}"/>
    <dgm:cxn modelId="{066C2876-AC79-4801-BF80-9030E7C66AD5}" srcId="{D070FD23-E920-40C4-B681-8377E332718D}" destId="{2812994D-709B-4DBD-B468-9A8D68DE5854}" srcOrd="0" destOrd="0" parTransId="{956633ED-253D-4560-BCB8-E4C50581C7C3}" sibTransId="{21A071B1-68F7-403F-8016-1623A4CAF12B}"/>
    <dgm:cxn modelId="{3145EF76-7464-4701-A17A-CF57A6DA95EA}" srcId="{2812994D-709B-4DBD-B468-9A8D68DE5854}" destId="{B46E5D2E-F228-42A0-9F4F-3A948801DA5A}" srcOrd="0" destOrd="0" parTransId="{9F96CD9F-02C0-4BF8-90C7-F10BA846F349}" sibTransId="{F0C3AF6E-517B-46BA-B145-F7D337477BAD}"/>
    <dgm:cxn modelId="{D1017183-8B76-4BA4-9ECD-820BF94CD473}" srcId="{C9D26EBC-F436-4D01-B9ED-F3F24E154B7C}" destId="{4C1FA151-50CC-422F-A15A-43D287E688EF}" srcOrd="0" destOrd="0" parTransId="{C2340A01-4066-410F-B32B-D2A06EF63888}" sibTransId="{AFC7E98D-412C-4C87-A785-394208A418DD}"/>
    <dgm:cxn modelId="{E793F386-D0CB-42CB-BAD8-F3F1803148B8}" type="presOf" srcId="{448EF8EA-E6E5-424B-AA9D-D344A42D7595}" destId="{B9E20ADE-88BA-4049-A149-36838D12F95E}" srcOrd="0" destOrd="0" presId="urn:microsoft.com/office/officeart/2005/8/layout/lProcess3"/>
    <dgm:cxn modelId="{0F4EBC8E-9E13-4D7C-AEE5-5D9FBF6DD0DB}" type="presOf" srcId="{4C1FA151-50CC-422F-A15A-43D287E688EF}" destId="{9FC021D0-383C-4177-829F-17E4962286D6}" srcOrd="0" destOrd="0" presId="urn:microsoft.com/office/officeart/2005/8/layout/lProcess3"/>
    <dgm:cxn modelId="{6D57028F-D91D-44DF-94AD-E1055E9DDE4C}" srcId="{C9D26EBC-F436-4D01-B9ED-F3F24E154B7C}" destId="{F1E50132-B0C2-4FA9-9896-A99CDF27878B}" srcOrd="1" destOrd="0" parTransId="{268C8DDA-BC05-428A-81D0-267F892E7FCD}" sibTransId="{6464AC0F-F0E4-4193-9EEC-557141D97E6F}"/>
    <dgm:cxn modelId="{6E735D90-E038-4163-A74C-3B3E2E745514}" type="presOf" srcId="{B46E5D2E-F228-42A0-9F4F-3A948801DA5A}" destId="{E71B49C1-C5EA-4993-9A61-8D1CFF832A5D}" srcOrd="0" destOrd="0" presId="urn:microsoft.com/office/officeart/2005/8/layout/lProcess3"/>
    <dgm:cxn modelId="{D67DB990-1240-40C5-97AC-39B29629B283}" type="presOf" srcId="{2812994D-709B-4DBD-B468-9A8D68DE5854}" destId="{B8867E38-94D7-4470-9E6C-FC8B2069B3FA}" srcOrd="0" destOrd="0" presId="urn:microsoft.com/office/officeart/2005/8/layout/lProcess3"/>
    <dgm:cxn modelId="{5883DB95-5D9D-41D9-96EC-79BA31F88B61}" srcId="{D070FD23-E920-40C4-B681-8377E332718D}" destId="{C9D26EBC-F436-4D01-B9ED-F3F24E154B7C}" srcOrd="1" destOrd="0" parTransId="{B2A074C1-293D-457B-9189-D4DAE93ABD17}" sibTransId="{A2081E0C-E9B8-42A2-B754-04684822BACF}"/>
    <dgm:cxn modelId="{40623FB2-2F14-4C2B-881E-28CAB8A712E1}" type="presOf" srcId="{F1E50132-B0C2-4FA9-9896-A99CDF27878B}" destId="{0022E767-CF35-4C72-8B1C-1EBA52CC3B26}" srcOrd="0" destOrd="0" presId="urn:microsoft.com/office/officeart/2005/8/layout/lProcess3"/>
    <dgm:cxn modelId="{150109C9-869B-4EF6-A64E-A8CF21D40881}" srcId="{D1902A25-8559-4A55-A897-0DACDBBF8962}" destId="{3E103F46-8E50-4FA5-8C28-0F861CBBC240}" srcOrd="1" destOrd="0" parTransId="{52ECA970-C51F-42BD-AFC9-3068F41C382D}" sibTransId="{B00EABE5-4CB6-4069-A5B4-2D54D9497143}"/>
    <dgm:cxn modelId="{0467DBCA-16EC-470E-9E34-61DC2520AC8D}" type="presOf" srcId="{D1902A25-8559-4A55-A897-0DACDBBF8962}" destId="{BF3E4EB9-7D76-4F49-A664-BE48E0F56D4B}" srcOrd="0" destOrd="0" presId="urn:microsoft.com/office/officeart/2005/8/layout/lProcess3"/>
    <dgm:cxn modelId="{4B9F85CD-B78B-40A3-AC95-44FD323A8302}" type="presOf" srcId="{791B2608-1D16-418E-885C-C6130496027A}" destId="{BA11E602-42EC-4326-A23D-857CB513815E}" srcOrd="0" destOrd="0" presId="urn:microsoft.com/office/officeart/2005/8/layout/lProcess3"/>
    <dgm:cxn modelId="{BBD6BCDF-FA83-49B7-BDB8-E41AD43F144A}" type="presOf" srcId="{C9D26EBC-F436-4D01-B9ED-F3F24E154B7C}" destId="{772853E3-0976-4CEB-9526-65B928FD819B}" srcOrd="0" destOrd="0" presId="urn:microsoft.com/office/officeart/2005/8/layout/lProcess3"/>
    <dgm:cxn modelId="{51E429FB-18B6-4317-A7F7-1891FD67D06B}" srcId="{2812994D-709B-4DBD-B468-9A8D68DE5854}" destId="{448EF8EA-E6E5-424B-AA9D-D344A42D7595}" srcOrd="1" destOrd="0" parTransId="{CD9461BA-010A-4DC2-A7D6-A59E9CA47C36}" sibTransId="{4A030ABF-2BFA-4D98-8FCF-7E3C806649CD}"/>
    <dgm:cxn modelId="{80EB0171-90D0-46AB-B04D-BA5E64EBA606}" type="presParOf" srcId="{50638F25-0F55-4F5B-84E6-99DC4298B5EC}" destId="{82DD943F-2EAD-4742-84BE-92D7D42133B9}" srcOrd="0" destOrd="0" presId="urn:microsoft.com/office/officeart/2005/8/layout/lProcess3"/>
    <dgm:cxn modelId="{27A134B1-579B-47FD-B87D-A729D4BD821B}" type="presParOf" srcId="{82DD943F-2EAD-4742-84BE-92D7D42133B9}" destId="{B8867E38-94D7-4470-9E6C-FC8B2069B3FA}" srcOrd="0" destOrd="0" presId="urn:microsoft.com/office/officeart/2005/8/layout/lProcess3"/>
    <dgm:cxn modelId="{90DCEEFF-1BD5-434D-86BF-EA31545065B6}" type="presParOf" srcId="{82DD943F-2EAD-4742-84BE-92D7D42133B9}" destId="{37884E2A-29C1-49B4-8945-1692CFF2359A}" srcOrd="1" destOrd="0" presId="urn:microsoft.com/office/officeart/2005/8/layout/lProcess3"/>
    <dgm:cxn modelId="{62D5B5A1-C96B-46E8-8AD1-971C78BB844B}" type="presParOf" srcId="{82DD943F-2EAD-4742-84BE-92D7D42133B9}" destId="{E71B49C1-C5EA-4993-9A61-8D1CFF832A5D}" srcOrd="2" destOrd="0" presId="urn:microsoft.com/office/officeart/2005/8/layout/lProcess3"/>
    <dgm:cxn modelId="{E1DE7E2D-4851-4AE1-A4E8-83C3D39DC350}" type="presParOf" srcId="{82DD943F-2EAD-4742-84BE-92D7D42133B9}" destId="{8146198E-3BFC-4E98-82F2-89B9F2D53140}" srcOrd="3" destOrd="0" presId="urn:microsoft.com/office/officeart/2005/8/layout/lProcess3"/>
    <dgm:cxn modelId="{1A9AE8B7-1F20-4D72-A81D-F8E63440F3A5}" type="presParOf" srcId="{82DD943F-2EAD-4742-84BE-92D7D42133B9}" destId="{B9E20ADE-88BA-4049-A149-36838D12F95E}" srcOrd="4" destOrd="0" presId="urn:microsoft.com/office/officeart/2005/8/layout/lProcess3"/>
    <dgm:cxn modelId="{3A8B3570-E7A9-429F-9878-35CE68C5F530}" type="presParOf" srcId="{50638F25-0F55-4F5B-84E6-99DC4298B5EC}" destId="{BA3DF0BB-4446-44A1-A82E-76A2C2AE38C1}" srcOrd="1" destOrd="0" presId="urn:microsoft.com/office/officeart/2005/8/layout/lProcess3"/>
    <dgm:cxn modelId="{AD19C92C-269C-468F-9E87-39D7B9BBCFD3}" type="presParOf" srcId="{50638F25-0F55-4F5B-84E6-99DC4298B5EC}" destId="{40C14FF6-EBFE-44B3-B518-C240356DF997}" srcOrd="2" destOrd="0" presId="urn:microsoft.com/office/officeart/2005/8/layout/lProcess3"/>
    <dgm:cxn modelId="{16982B7E-55E7-4D70-9D81-E17EDB0081E3}" type="presParOf" srcId="{40C14FF6-EBFE-44B3-B518-C240356DF997}" destId="{772853E3-0976-4CEB-9526-65B928FD819B}" srcOrd="0" destOrd="0" presId="urn:microsoft.com/office/officeart/2005/8/layout/lProcess3"/>
    <dgm:cxn modelId="{5E167C4E-B7B0-48D3-8567-58541F0DAA42}" type="presParOf" srcId="{40C14FF6-EBFE-44B3-B518-C240356DF997}" destId="{8A8BB0C8-F3D1-4536-BD49-39BD043EB5AC}" srcOrd="1" destOrd="0" presId="urn:microsoft.com/office/officeart/2005/8/layout/lProcess3"/>
    <dgm:cxn modelId="{7FA65AE8-CB14-4AE0-B076-A7A4A238A7A6}" type="presParOf" srcId="{40C14FF6-EBFE-44B3-B518-C240356DF997}" destId="{9FC021D0-383C-4177-829F-17E4962286D6}" srcOrd="2" destOrd="0" presId="urn:microsoft.com/office/officeart/2005/8/layout/lProcess3"/>
    <dgm:cxn modelId="{000647C7-40B2-40DB-9BAD-1D176BA8FB9E}" type="presParOf" srcId="{40C14FF6-EBFE-44B3-B518-C240356DF997}" destId="{87A1B125-2645-4A99-B095-85F192B26A84}" srcOrd="3" destOrd="0" presId="urn:microsoft.com/office/officeart/2005/8/layout/lProcess3"/>
    <dgm:cxn modelId="{5492909D-51D4-4377-BD09-A7456E676A86}" type="presParOf" srcId="{40C14FF6-EBFE-44B3-B518-C240356DF997}" destId="{0022E767-CF35-4C72-8B1C-1EBA52CC3B26}" srcOrd="4" destOrd="0" presId="urn:microsoft.com/office/officeart/2005/8/layout/lProcess3"/>
    <dgm:cxn modelId="{02F12496-A836-4526-9E04-AC556EAFC9B9}" type="presParOf" srcId="{50638F25-0F55-4F5B-84E6-99DC4298B5EC}" destId="{B43CF101-C2C9-4B80-A1FE-65E2D02239F1}" srcOrd="3" destOrd="0" presId="urn:microsoft.com/office/officeart/2005/8/layout/lProcess3"/>
    <dgm:cxn modelId="{A2CEC122-B7A9-484E-8D1D-791792D5E0B5}" type="presParOf" srcId="{50638F25-0F55-4F5B-84E6-99DC4298B5EC}" destId="{163D7101-F295-42E8-AA27-AD40EF19F92C}" srcOrd="4" destOrd="0" presId="urn:microsoft.com/office/officeart/2005/8/layout/lProcess3"/>
    <dgm:cxn modelId="{B235FD8B-5CDF-4A57-A936-01F2B838DBFD}" type="presParOf" srcId="{163D7101-F295-42E8-AA27-AD40EF19F92C}" destId="{BF3E4EB9-7D76-4F49-A664-BE48E0F56D4B}" srcOrd="0" destOrd="0" presId="urn:microsoft.com/office/officeart/2005/8/layout/lProcess3"/>
    <dgm:cxn modelId="{F285CE7F-AE6A-4682-93FB-9EAAC0D44B9A}" type="presParOf" srcId="{163D7101-F295-42E8-AA27-AD40EF19F92C}" destId="{1A5A915A-1903-43EE-9CB5-729201735138}" srcOrd="1" destOrd="0" presId="urn:microsoft.com/office/officeart/2005/8/layout/lProcess3"/>
    <dgm:cxn modelId="{E45E95EB-41C4-44A8-B7FB-C03A7E6EC948}" type="presParOf" srcId="{163D7101-F295-42E8-AA27-AD40EF19F92C}" destId="{BA11E602-42EC-4326-A23D-857CB513815E}" srcOrd="2" destOrd="0" presId="urn:microsoft.com/office/officeart/2005/8/layout/lProcess3"/>
    <dgm:cxn modelId="{CBC37C31-886C-4655-8F2C-9631A51F2A66}" type="presParOf" srcId="{163D7101-F295-42E8-AA27-AD40EF19F92C}" destId="{302426EE-AD20-48A6-AF7E-16710685A62D}" srcOrd="3" destOrd="0" presId="urn:microsoft.com/office/officeart/2005/8/layout/lProcess3"/>
    <dgm:cxn modelId="{DE66304D-99D8-4413-994D-A5A1A3356A75}" type="presParOf" srcId="{163D7101-F295-42E8-AA27-AD40EF19F92C}" destId="{FD760CC9-D34B-4A20-A2ED-B6E2EC124AF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3B0A29-18B2-4615-BA48-20135D2C537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D1132-1C70-4D91-8B9D-DDFFD6926EAD}">
      <dgm:prSet phldrT="[Text]" phldr="0" custT="1"/>
      <dgm:spPr/>
      <dgm:t>
        <a:bodyPr/>
        <a:lstStyle/>
        <a:p>
          <a:pPr rtl="0"/>
          <a:r>
            <a:rPr lang="en-US" sz="1800">
              <a:latin typeface="Aptos Display" panose="020F0302020204030204"/>
            </a:rPr>
            <a:t>CHF beta blockers + CYP2D6 inhibitors</a:t>
          </a:r>
          <a:endParaRPr lang="en-US" sz="1800"/>
        </a:p>
      </dgm:t>
    </dgm:pt>
    <dgm:pt modelId="{022905CA-42E4-48EB-957C-AAD894652E95}" type="parTrans" cxnId="{2834A850-37C2-415C-97A3-F5D59515AA6C}">
      <dgm:prSet/>
      <dgm:spPr/>
      <dgm:t>
        <a:bodyPr/>
        <a:lstStyle/>
        <a:p>
          <a:endParaRPr lang="en-US"/>
        </a:p>
      </dgm:t>
    </dgm:pt>
    <dgm:pt modelId="{9535C5A2-84E8-4E27-B07A-4A45F4E07E4A}" type="sibTrans" cxnId="{2834A850-37C2-415C-97A3-F5D59515AA6C}">
      <dgm:prSet/>
      <dgm:spPr/>
      <dgm:t>
        <a:bodyPr/>
        <a:lstStyle/>
        <a:p>
          <a:endParaRPr lang="en-US"/>
        </a:p>
      </dgm:t>
    </dgm:pt>
    <dgm:pt modelId="{4BBDC078-EB22-4A37-A0E1-F12AC41C90CC}">
      <dgm:prSet phldrT="[Text]" phldr="0" custT="1"/>
      <dgm:spPr/>
      <dgm:t>
        <a:bodyPr/>
        <a:lstStyle/>
        <a:p>
          <a:pPr rtl="0"/>
          <a:r>
            <a:rPr lang="en-US" sz="2200">
              <a:latin typeface="Aptos Display" panose="020F0302020204030204"/>
            </a:rPr>
            <a:t>Increased BB concentration</a:t>
          </a:r>
          <a:endParaRPr lang="en-US" sz="2200"/>
        </a:p>
      </dgm:t>
    </dgm:pt>
    <dgm:pt modelId="{CB02D7E9-7172-458B-A513-9A971860996E}" type="parTrans" cxnId="{7E3D95CE-C610-4527-87C9-571DC30A02B2}">
      <dgm:prSet/>
      <dgm:spPr/>
      <dgm:t>
        <a:bodyPr/>
        <a:lstStyle/>
        <a:p>
          <a:endParaRPr lang="en-US"/>
        </a:p>
      </dgm:t>
    </dgm:pt>
    <dgm:pt modelId="{28E57B21-A66A-417E-B563-9C2DD39F8DC7}" type="sibTrans" cxnId="{7E3D95CE-C610-4527-87C9-571DC30A02B2}">
      <dgm:prSet/>
      <dgm:spPr/>
      <dgm:t>
        <a:bodyPr/>
        <a:lstStyle/>
        <a:p>
          <a:endParaRPr lang="en-US"/>
        </a:p>
      </dgm:t>
    </dgm:pt>
    <dgm:pt modelId="{498FB7EC-15A6-4C1B-B397-1B848A6B069D}">
      <dgm:prSet phldrT="[Text]" phldr="0" custT="1"/>
      <dgm:spPr/>
      <dgm:t>
        <a:bodyPr/>
        <a:lstStyle/>
        <a:p>
          <a:pPr rtl="0"/>
          <a:r>
            <a:rPr lang="en-US" sz="2200">
              <a:latin typeface="Aptos Display" panose="020F0302020204030204"/>
            </a:rPr>
            <a:t>Bradycardia/ hypotension</a:t>
          </a:r>
          <a:endParaRPr lang="en-US" sz="1800">
            <a:latin typeface="Aptos Display" panose="020F0302020204030204"/>
          </a:endParaRPr>
        </a:p>
      </dgm:t>
    </dgm:pt>
    <dgm:pt modelId="{FA7AF358-AA71-4A00-A66E-3E78958DE792}" type="parTrans" cxnId="{11F87C1A-1845-4A4D-B83C-32311C9CF012}">
      <dgm:prSet/>
      <dgm:spPr/>
      <dgm:t>
        <a:bodyPr/>
        <a:lstStyle/>
        <a:p>
          <a:endParaRPr lang="en-US"/>
        </a:p>
      </dgm:t>
    </dgm:pt>
    <dgm:pt modelId="{DA568D14-83D8-42E3-B454-A5A55D82A490}" type="sibTrans" cxnId="{11F87C1A-1845-4A4D-B83C-32311C9CF012}">
      <dgm:prSet/>
      <dgm:spPr/>
      <dgm:t>
        <a:bodyPr/>
        <a:lstStyle/>
        <a:p>
          <a:endParaRPr lang="en-US"/>
        </a:p>
      </dgm:t>
    </dgm:pt>
    <dgm:pt modelId="{05E72EBF-A2A5-4F81-82F4-D80E7E751CA9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Diltiazem/</a:t>
          </a:r>
          <a:r>
            <a:rPr lang="en-US">
              <a:latin typeface="Aptos Display" panose="020F0302020204030204"/>
            </a:rPr>
            <a:t>verapamil + CYP3A4 inhibitors</a:t>
          </a:r>
          <a:endParaRPr lang="en-US"/>
        </a:p>
      </dgm:t>
    </dgm:pt>
    <dgm:pt modelId="{F0583FA1-F181-4D0A-A430-14F8AB5F0B3E}" type="parTrans" cxnId="{C598897E-FD3B-4BFB-92D6-96C4FBFE204F}">
      <dgm:prSet/>
      <dgm:spPr/>
      <dgm:t>
        <a:bodyPr/>
        <a:lstStyle/>
        <a:p>
          <a:endParaRPr lang="en-US"/>
        </a:p>
      </dgm:t>
    </dgm:pt>
    <dgm:pt modelId="{C5EAB339-1679-488D-BFD6-EB8B411C7026}" type="sibTrans" cxnId="{C598897E-FD3B-4BFB-92D6-96C4FBFE204F}">
      <dgm:prSet/>
      <dgm:spPr/>
      <dgm:t>
        <a:bodyPr/>
        <a:lstStyle/>
        <a:p>
          <a:endParaRPr lang="en-US"/>
        </a:p>
      </dgm:t>
    </dgm:pt>
    <dgm:pt modelId="{CAD2B775-0002-4566-A40D-8FFADEB0B222}">
      <dgm:prSet phldrT="[Text]" phldr="0" custT="1"/>
      <dgm:spPr/>
      <dgm:t>
        <a:bodyPr/>
        <a:lstStyle/>
        <a:p>
          <a:pPr rtl="0"/>
          <a:r>
            <a:rPr lang="en-US" sz="2200" dirty="0">
              <a:latin typeface="Aptos Display" panose="020F0302020204030204"/>
            </a:rPr>
            <a:t>Increased CCB </a:t>
          </a:r>
          <a:r>
            <a:rPr lang="en-US" sz="2200">
              <a:latin typeface="Aptos Display" panose="020F0302020204030204"/>
            </a:rPr>
            <a:t>concentration</a:t>
          </a:r>
          <a:endParaRPr lang="en-US" sz="2200" dirty="0"/>
        </a:p>
      </dgm:t>
    </dgm:pt>
    <dgm:pt modelId="{578A5F91-5BB5-4B0B-9E07-531EE4BE4834}" type="parTrans" cxnId="{4AF749D4-F95E-473B-B12A-E44714925579}">
      <dgm:prSet/>
      <dgm:spPr/>
      <dgm:t>
        <a:bodyPr/>
        <a:lstStyle/>
        <a:p>
          <a:endParaRPr lang="en-US"/>
        </a:p>
      </dgm:t>
    </dgm:pt>
    <dgm:pt modelId="{1D297278-F401-4F6F-AA82-A7430EC108B7}" type="sibTrans" cxnId="{4AF749D4-F95E-473B-B12A-E44714925579}">
      <dgm:prSet/>
      <dgm:spPr/>
      <dgm:t>
        <a:bodyPr/>
        <a:lstStyle/>
        <a:p>
          <a:endParaRPr lang="en-US"/>
        </a:p>
      </dgm:t>
    </dgm:pt>
    <dgm:pt modelId="{EE0D31EB-A0D3-4B61-9F17-B241F10574C1}">
      <dgm:prSet phldrT="[Text]" phldr="0" custT="1"/>
      <dgm:spPr/>
      <dgm:t>
        <a:bodyPr/>
        <a:lstStyle/>
        <a:p>
          <a:pPr rtl="0"/>
          <a:r>
            <a:rPr lang="en-US" sz="2200" dirty="0">
              <a:latin typeface="Aptos Display" panose="020F0302020204030204"/>
            </a:rPr>
            <a:t>Bradycardia/ hypotension</a:t>
          </a:r>
        </a:p>
      </dgm:t>
    </dgm:pt>
    <dgm:pt modelId="{10F75DF8-5215-4BAF-B54A-3578A69BE059}" type="parTrans" cxnId="{9F4A5F41-B3C0-4A74-8587-04613E6E89ED}">
      <dgm:prSet/>
      <dgm:spPr/>
      <dgm:t>
        <a:bodyPr/>
        <a:lstStyle/>
        <a:p>
          <a:endParaRPr lang="en-US"/>
        </a:p>
      </dgm:t>
    </dgm:pt>
    <dgm:pt modelId="{70085191-2669-492D-A5C1-3D42E6C94A07}" type="sibTrans" cxnId="{9F4A5F41-B3C0-4A74-8587-04613E6E89ED}">
      <dgm:prSet/>
      <dgm:spPr/>
      <dgm:t>
        <a:bodyPr/>
        <a:lstStyle/>
        <a:p>
          <a:endParaRPr lang="en-US"/>
        </a:p>
      </dgm:t>
    </dgm:pt>
    <dgm:pt modelId="{7BA45418-2AA0-4F26-99AA-5638DF7FED24}">
      <dgm:prSet phldrT="[Text]" phldr="0"/>
      <dgm:spPr/>
      <dgm:t>
        <a:bodyPr/>
        <a:lstStyle/>
        <a:p>
          <a:pPr rtl="0"/>
          <a:r>
            <a:rPr lang="en-US" sz="1100">
              <a:latin typeface="Calibri"/>
              <a:ea typeface="Calibri"/>
              <a:cs typeface="Calibri"/>
            </a:rPr>
            <a:t>Diltiazem/verapamil + CYP3A4 inducers</a:t>
          </a:r>
          <a:endParaRPr lang="en-US"/>
        </a:p>
      </dgm:t>
    </dgm:pt>
    <dgm:pt modelId="{DFFE680E-3D9B-49D9-9B31-AAC161C11DEE}" type="parTrans" cxnId="{69445892-FF3D-4796-B070-7E867C2AF29A}">
      <dgm:prSet/>
      <dgm:spPr/>
      <dgm:t>
        <a:bodyPr/>
        <a:lstStyle/>
        <a:p>
          <a:endParaRPr lang="en-US"/>
        </a:p>
      </dgm:t>
    </dgm:pt>
    <dgm:pt modelId="{9AFD50F7-16EC-4A3B-940D-3D333A3FCC40}" type="sibTrans" cxnId="{69445892-FF3D-4796-B070-7E867C2AF29A}">
      <dgm:prSet/>
      <dgm:spPr/>
      <dgm:t>
        <a:bodyPr/>
        <a:lstStyle/>
        <a:p>
          <a:endParaRPr lang="en-US"/>
        </a:p>
      </dgm:t>
    </dgm:pt>
    <dgm:pt modelId="{4FAB06DE-B2B4-4CF0-A1AD-2C5979B0F891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Decreased CCB concentration</a:t>
          </a:r>
          <a:endParaRPr lang="en-US"/>
        </a:p>
      </dgm:t>
    </dgm:pt>
    <dgm:pt modelId="{43EB4ED1-3490-4731-B8BF-88736C7FB876}" type="parTrans" cxnId="{27B6D1A0-23C1-42E4-B546-45706E59E425}">
      <dgm:prSet/>
      <dgm:spPr/>
      <dgm:t>
        <a:bodyPr/>
        <a:lstStyle/>
        <a:p>
          <a:endParaRPr lang="en-US"/>
        </a:p>
      </dgm:t>
    </dgm:pt>
    <dgm:pt modelId="{DE39F1B4-9FE5-4DCD-8398-EE1E98D2F17D}" type="sibTrans" cxnId="{27B6D1A0-23C1-42E4-B546-45706E59E425}">
      <dgm:prSet/>
      <dgm:spPr/>
      <dgm:t>
        <a:bodyPr/>
        <a:lstStyle/>
        <a:p>
          <a:endParaRPr lang="en-US"/>
        </a:p>
      </dgm:t>
    </dgm:pt>
    <dgm:pt modelId="{753163E0-7D04-4CE3-B0EB-44AA2358CE7B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Reduced clinical effects</a:t>
          </a:r>
        </a:p>
      </dgm:t>
    </dgm:pt>
    <dgm:pt modelId="{771C762C-FBAA-48BE-8043-6DF0321066FC}" type="parTrans" cxnId="{6C767DDD-439F-4801-A981-471C6E8D1672}">
      <dgm:prSet/>
      <dgm:spPr/>
    </dgm:pt>
    <dgm:pt modelId="{046DD632-33EC-4B1E-85AC-D31BB4FAE37B}" type="sibTrans" cxnId="{6C767DDD-439F-4801-A981-471C6E8D1672}">
      <dgm:prSet/>
      <dgm:spPr/>
    </dgm:pt>
    <dgm:pt modelId="{4D098F82-65C9-4BF7-9975-1FA6FA6DBC81}" type="pres">
      <dgm:prSet presAssocID="{0A3B0A29-18B2-4615-BA48-20135D2C537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D961861-8CCB-4D48-98F8-4C547D262AF3}" type="pres">
      <dgm:prSet presAssocID="{AEDD1132-1C70-4D91-8B9D-DDFFD6926EAD}" presName="horFlow" presStyleCnt="0"/>
      <dgm:spPr/>
    </dgm:pt>
    <dgm:pt modelId="{442BA621-C520-4218-B956-6169A01222B6}" type="pres">
      <dgm:prSet presAssocID="{AEDD1132-1C70-4D91-8B9D-DDFFD6926EAD}" presName="bigChev" presStyleLbl="node1" presStyleIdx="0" presStyleCnt="3"/>
      <dgm:spPr/>
    </dgm:pt>
    <dgm:pt modelId="{9BBCC248-B666-47C0-9D0B-27369E40AF12}" type="pres">
      <dgm:prSet presAssocID="{CB02D7E9-7172-458B-A513-9A971860996E}" presName="parTrans" presStyleCnt="0"/>
      <dgm:spPr/>
    </dgm:pt>
    <dgm:pt modelId="{513D7582-B6BD-4F2A-9258-1481DBF974E3}" type="pres">
      <dgm:prSet presAssocID="{4BBDC078-EB22-4A37-A0E1-F12AC41C90CC}" presName="node" presStyleLbl="alignAccFollowNode1" presStyleIdx="0" presStyleCnt="6">
        <dgm:presLayoutVars>
          <dgm:bulletEnabled val="1"/>
        </dgm:presLayoutVars>
      </dgm:prSet>
      <dgm:spPr/>
    </dgm:pt>
    <dgm:pt modelId="{BDF335C9-A7DC-40F7-B5A3-86E931FA531E}" type="pres">
      <dgm:prSet presAssocID="{28E57B21-A66A-417E-B563-9C2DD39F8DC7}" presName="sibTrans" presStyleCnt="0"/>
      <dgm:spPr/>
    </dgm:pt>
    <dgm:pt modelId="{08809EAA-FBDF-40F4-8156-9696F554753F}" type="pres">
      <dgm:prSet presAssocID="{498FB7EC-15A6-4C1B-B397-1B848A6B069D}" presName="node" presStyleLbl="alignAccFollowNode1" presStyleIdx="1" presStyleCnt="6">
        <dgm:presLayoutVars>
          <dgm:bulletEnabled val="1"/>
        </dgm:presLayoutVars>
      </dgm:prSet>
      <dgm:spPr/>
    </dgm:pt>
    <dgm:pt modelId="{3B923B49-881C-4425-9367-007D70C9EC74}" type="pres">
      <dgm:prSet presAssocID="{AEDD1132-1C70-4D91-8B9D-DDFFD6926EAD}" presName="vSp" presStyleCnt="0"/>
      <dgm:spPr/>
    </dgm:pt>
    <dgm:pt modelId="{D13BA4B9-A6C2-40FB-A023-CE2569A10914}" type="pres">
      <dgm:prSet presAssocID="{05E72EBF-A2A5-4F81-82F4-D80E7E751CA9}" presName="horFlow" presStyleCnt="0"/>
      <dgm:spPr/>
    </dgm:pt>
    <dgm:pt modelId="{69C38328-22A2-4C64-990B-CB6D5405D7C2}" type="pres">
      <dgm:prSet presAssocID="{05E72EBF-A2A5-4F81-82F4-D80E7E751CA9}" presName="bigChev" presStyleLbl="node1" presStyleIdx="1" presStyleCnt="3"/>
      <dgm:spPr/>
    </dgm:pt>
    <dgm:pt modelId="{BED57783-26DB-4288-A345-3AE233C11191}" type="pres">
      <dgm:prSet presAssocID="{578A5F91-5BB5-4B0B-9E07-531EE4BE4834}" presName="parTrans" presStyleCnt="0"/>
      <dgm:spPr/>
    </dgm:pt>
    <dgm:pt modelId="{664853A7-ED80-4DC9-AE33-86558DD78AE7}" type="pres">
      <dgm:prSet presAssocID="{CAD2B775-0002-4566-A40D-8FFADEB0B222}" presName="node" presStyleLbl="alignAccFollowNode1" presStyleIdx="2" presStyleCnt="6">
        <dgm:presLayoutVars>
          <dgm:bulletEnabled val="1"/>
        </dgm:presLayoutVars>
      </dgm:prSet>
      <dgm:spPr/>
    </dgm:pt>
    <dgm:pt modelId="{8341E15A-80DB-4B7F-997C-D55A5288B0D0}" type="pres">
      <dgm:prSet presAssocID="{1D297278-F401-4F6F-AA82-A7430EC108B7}" presName="sibTrans" presStyleCnt="0"/>
      <dgm:spPr/>
    </dgm:pt>
    <dgm:pt modelId="{88036643-BDE2-4B4A-94AE-ED5D952E242F}" type="pres">
      <dgm:prSet presAssocID="{EE0D31EB-A0D3-4B61-9F17-B241F10574C1}" presName="node" presStyleLbl="alignAccFollowNode1" presStyleIdx="3" presStyleCnt="6">
        <dgm:presLayoutVars>
          <dgm:bulletEnabled val="1"/>
        </dgm:presLayoutVars>
      </dgm:prSet>
      <dgm:spPr/>
    </dgm:pt>
    <dgm:pt modelId="{36A714FC-94D4-4FEF-9B44-139785CFB72C}" type="pres">
      <dgm:prSet presAssocID="{05E72EBF-A2A5-4F81-82F4-D80E7E751CA9}" presName="vSp" presStyleCnt="0"/>
      <dgm:spPr/>
    </dgm:pt>
    <dgm:pt modelId="{7F3C6105-B3D0-4640-97E0-FAF781815F56}" type="pres">
      <dgm:prSet presAssocID="{7BA45418-2AA0-4F26-99AA-5638DF7FED24}" presName="horFlow" presStyleCnt="0"/>
      <dgm:spPr/>
    </dgm:pt>
    <dgm:pt modelId="{FBE07EC7-2D7B-432F-B997-0F26966C365F}" type="pres">
      <dgm:prSet presAssocID="{7BA45418-2AA0-4F26-99AA-5638DF7FED24}" presName="bigChev" presStyleLbl="node1" presStyleIdx="2" presStyleCnt="3"/>
      <dgm:spPr/>
    </dgm:pt>
    <dgm:pt modelId="{9DB7D015-B2DD-4CF8-8669-9EB83115E3FF}" type="pres">
      <dgm:prSet presAssocID="{43EB4ED1-3490-4731-B8BF-88736C7FB876}" presName="parTrans" presStyleCnt="0"/>
      <dgm:spPr/>
    </dgm:pt>
    <dgm:pt modelId="{4224A211-22F3-4B61-B684-3EF2A2A62115}" type="pres">
      <dgm:prSet presAssocID="{4FAB06DE-B2B4-4CF0-A1AD-2C5979B0F891}" presName="node" presStyleLbl="alignAccFollowNode1" presStyleIdx="4" presStyleCnt="6">
        <dgm:presLayoutVars>
          <dgm:bulletEnabled val="1"/>
        </dgm:presLayoutVars>
      </dgm:prSet>
      <dgm:spPr/>
    </dgm:pt>
    <dgm:pt modelId="{1D31895E-E057-49B2-A554-F23313E5A151}" type="pres">
      <dgm:prSet presAssocID="{DE39F1B4-9FE5-4DCD-8398-EE1E98D2F17D}" presName="sibTrans" presStyleCnt="0"/>
      <dgm:spPr/>
    </dgm:pt>
    <dgm:pt modelId="{C2918720-FA4D-41A5-8417-312DDD862A3D}" type="pres">
      <dgm:prSet presAssocID="{753163E0-7D04-4CE3-B0EB-44AA2358CE7B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0B166401-1B86-49C6-BAFF-D71D7A1B8B5D}" type="presOf" srcId="{4BBDC078-EB22-4A37-A0E1-F12AC41C90CC}" destId="{513D7582-B6BD-4F2A-9258-1481DBF974E3}" srcOrd="0" destOrd="0" presId="urn:microsoft.com/office/officeart/2005/8/layout/lProcess3"/>
    <dgm:cxn modelId="{11F87C1A-1845-4A4D-B83C-32311C9CF012}" srcId="{AEDD1132-1C70-4D91-8B9D-DDFFD6926EAD}" destId="{498FB7EC-15A6-4C1B-B397-1B848A6B069D}" srcOrd="1" destOrd="0" parTransId="{FA7AF358-AA71-4A00-A66E-3E78958DE792}" sibTransId="{DA568D14-83D8-42E3-B454-A5A55D82A490}"/>
    <dgm:cxn modelId="{4C56EE5E-D56E-4F27-9948-D20BB21176F2}" type="presOf" srcId="{753163E0-7D04-4CE3-B0EB-44AA2358CE7B}" destId="{C2918720-FA4D-41A5-8417-312DDD862A3D}" srcOrd="0" destOrd="0" presId="urn:microsoft.com/office/officeart/2005/8/layout/lProcess3"/>
    <dgm:cxn modelId="{9F4A5F41-B3C0-4A74-8587-04613E6E89ED}" srcId="{05E72EBF-A2A5-4F81-82F4-D80E7E751CA9}" destId="{EE0D31EB-A0D3-4B61-9F17-B241F10574C1}" srcOrd="1" destOrd="0" parTransId="{10F75DF8-5215-4BAF-B54A-3578A69BE059}" sibTransId="{70085191-2669-492D-A5C1-3D42E6C94A07}"/>
    <dgm:cxn modelId="{2A5F8064-7C08-46E4-81D1-8C70D68E5DC2}" type="presOf" srcId="{AEDD1132-1C70-4D91-8B9D-DDFFD6926EAD}" destId="{442BA621-C520-4218-B956-6169A01222B6}" srcOrd="0" destOrd="0" presId="urn:microsoft.com/office/officeart/2005/8/layout/lProcess3"/>
    <dgm:cxn modelId="{2834A850-37C2-415C-97A3-F5D59515AA6C}" srcId="{0A3B0A29-18B2-4615-BA48-20135D2C5375}" destId="{AEDD1132-1C70-4D91-8B9D-DDFFD6926EAD}" srcOrd="0" destOrd="0" parTransId="{022905CA-42E4-48EB-957C-AAD894652E95}" sibTransId="{9535C5A2-84E8-4E27-B07A-4A45F4E07E4A}"/>
    <dgm:cxn modelId="{BF23BB55-3907-4935-B716-DC31BAD786C6}" type="presOf" srcId="{EE0D31EB-A0D3-4B61-9F17-B241F10574C1}" destId="{88036643-BDE2-4B4A-94AE-ED5D952E242F}" srcOrd="0" destOrd="0" presId="urn:microsoft.com/office/officeart/2005/8/layout/lProcess3"/>
    <dgm:cxn modelId="{C598897E-FD3B-4BFB-92D6-96C4FBFE204F}" srcId="{0A3B0A29-18B2-4615-BA48-20135D2C5375}" destId="{05E72EBF-A2A5-4F81-82F4-D80E7E751CA9}" srcOrd="1" destOrd="0" parTransId="{F0583FA1-F181-4D0A-A430-14F8AB5F0B3E}" sibTransId="{C5EAB339-1679-488D-BFD6-EB8B411C7026}"/>
    <dgm:cxn modelId="{69445892-FF3D-4796-B070-7E867C2AF29A}" srcId="{0A3B0A29-18B2-4615-BA48-20135D2C5375}" destId="{7BA45418-2AA0-4F26-99AA-5638DF7FED24}" srcOrd="2" destOrd="0" parTransId="{DFFE680E-3D9B-49D9-9B31-AAC161C11DEE}" sibTransId="{9AFD50F7-16EC-4A3B-940D-3D333A3FCC40}"/>
    <dgm:cxn modelId="{27B6D1A0-23C1-42E4-B546-45706E59E425}" srcId="{7BA45418-2AA0-4F26-99AA-5638DF7FED24}" destId="{4FAB06DE-B2B4-4CF0-A1AD-2C5979B0F891}" srcOrd="0" destOrd="0" parTransId="{43EB4ED1-3490-4731-B8BF-88736C7FB876}" sibTransId="{DE39F1B4-9FE5-4DCD-8398-EE1E98D2F17D}"/>
    <dgm:cxn modelId="{7CA9FDA8-03DD-4953-8313-33EFFDA4FFAC}" type="presOf" srcId="{05E72EBF-A2A5-4F81-82F4-D80E7E751CA9}" destId="{69C38328-22A2-4C64-990B-CB6D5405D7C2}" srcOrd="0" destOrd="0" presId="urn:microsoft.com/office/officeart/2005/8/layout/lProcess3"/>
    <dgm:cxn modelId="{F318EFAB-5A6A-47DB-B274-895168B28889}" type="presOf" srcId="{498FB7EC-15A6-4C1B-B397-1B848A6B069D}" destId="{08809EAA-FBDF-40F4-8156-9696F554753F}" srcOrd="0" destOrd="0" presId="urn:microsoft.com/office/officeart/2005/8/layout/lProcess3"/>
    <dgm:cxn modelId="{65890FBA-49CB-47A3-996C-0632A825AD72}" type="presOf" srcId="{7BA45418-2AA0-4F26-99AA-5638DF7FED24}" destId="{FBE07EC7-2D7B-432F-B997-0F26966C365F}" srcOrd="0" destOrd="0" presId="urn:microsoft.com/office/officeart/2005/8/layout/lProcess3"/>
    <dgm:cxn modelId="{7E3D95CE-C610-4527-87C9-571DC30A02B2}" srcId="{AEDD1132-1C70-4D91-8B9D-DDFFD6926EAD}" destId="{4BBDC078-EB22-4A37-A0E1-F12AC41C90CC}" srcOrd="0" destOrd="0" parTransId="{CB02D7E9-7172-458B-A513-9A971860996E}" sibTransId="{28E57B21-A66A-417E-B563-9C2DD39F8DC7}"/>
    <dgm:cxn modelId="{1B0B36CF-C7DC-4AC4-9DBA-D7AC1AA68B2C}" type="presOf" srcId="{0A3B0A29-18B2-4615-BA48-20135D2C5375}" destId="{4D098F82-65C9-4BF7-9975-1FA6FA6DBC81}" srcOrd="0" destOrd="0" presId="urn:microsoft.com/office/officeart/2005/8/layout/lProcess3"/>
    <dgm:cxn modelId="{4AF749D4-F95E-473B-B12A-E44714925579}" srcId="{05E72EBF-A2A5-4F81-82F4-D80E7E751CA9}" destId="{CAD2B775-0002-4566-A40D-8FFADEB0B222}" srcOrd="0" destOrd="0" parTransId="{578A5F91-5BB5-4B0B-9E07-531EE4BE4834}" sibTransId="{1D297278-F401-4F6F-AA82-A7430EC108B7}"/>
    <dgm:cxn modelId="{6C767DDD-439F-4801-A981-471C6E8D1672}" srcId="{7BA45418-2AA0-4F26-99AA-5638DF7FED24}" destId="{753163E0-7D04-4CE3-B0EB-44AA2358CE7B}" srcOrd="1" destOrd="0" parTransId="{771C762C-FBAA-48BE-8043-6DF0321066FC}" sibTransId="{046DD632-33EC-4B1E-85AC-D31BB4FAE37B}"/>
    <dgm:cxn modelId="{CE939AE3-448C-4E43-9B2B-40DB2A05B750}" type="presOf" srcId="{CAD2B775-0002-4566-A40D-8FFADEB0B222}" destId="{664853A7-ED80-4DC9-AE33-86558DD78AE7}" srcOrd="0" destOrd="0" presId="urn:microsoft.com/office/officeart/2005/8/layout/lProcess3"/>
    <dgm:cxn modelId="{ACEF76EA-E2C0-4204-837F-79107D28F999}" type="presOf" srcId="{4FAB06DE-B2B4-4CF0-A1AD-2C5979B0F891}" destId="{4224A211-22F3-4B61-B684-3EF2A2A62115}" srcOrd="0" destOrd="0" presId="urn:microsoft.com/office/officeart/2005/8/layout/lProcess3"/>
    <dgm:cxn modelId="{BE9F7D20-395F-494B-8793-8B84A30D9A91}" type="presParOf" srcId="{4D098F82-65C9-4BF7-9975-1FA6FA6DBC81}" destId="{5D961861-8CCB-4D48-98F8-4C547D262AF3}" srcOrd="0" destOrd="0" presId="urn:microsoft.com/office/officeart/2005/8/layout/lProcess3"/>
    <dgm:cxn modelId="{32238CE9-70F7-40CE-AE52-5153B3D36D71}" type="presParOf" srcId="{5D961861-8CCB-4D48-98F8-4C547D262AF3}" destId="{442BA621-C520-4218-B956-6169A01222B6}" srcOrd="0" destOrd="0" presId="urn:microsoft.com/office/officeart/2005/8/layout/lProcess3"/>
    <dgm:cxn modelId="{C6BD4153-89C1-47D2-A19B-E5DCA110FCC1}" type="presParOf" srcId="{5D961861-8CCB-4D48-98F8-4C547D262AF3}" destId="{9BBCC248-B666-47C0-9D0B-27369E40AF12}" srcOrd="1" destOrd="0" presId="urn:microsoft.com/office/officeart/2005/8/layout/lProcess3"/>
    <dgm:cxn modelId="{B9C83E56-0B37-4C3D-8FE3-63427A7F0963}" type="presParOf" srcId="{5D961861-8CCB-4D48-98F8-4C547D262AF3}" destId="{513D7582-B6BD-4F2A-9258-1481DBF974E3}" srcOrd="2" destOrd="0" presId="urn:microsoft.com/office/officeart/2005/8/layout/lProcess3"/>
    <dgm:cxn modelId="{878505F1-F391-4AD8-A502-1D097CD188D1}" type="presParOf" srcId="{5D961861-8CCB-4D48-98F8-4C547D262AF3}" destId="{BDF335C9-A7DC-40F7-B5A3-86E931FA531E}" srcOrd="3" destOrd="0" presId="urn:microsoft.com/office/officeart/2005/8/layout/lProcess3"/>
    <dgm:cxn modelId="{F14E2582-8C36-4C03-BF53-3F2555AF58E9}" type="presParOf" srcId="{5D961861-8CCB-4D48-98F8-4C547D262AF3}" destId="{08809EAA-FBDF-40F4-8156-9696F554753F}" srcOrd="4" destOrd="0" presId="urn:microsoft.com/office/officeart/2005/8/layout/lProcess3"/>
    <dgm:cxn modelId="{FF4868AA-D5DB-4517-8B60-A256454930E0}" type="presParOf" srcId="{4D098F82-65C9-4BF7-9975-1FA6FA6DBC81}" destId="{3B923B49-881C-4425-9367-007D70C9EC74}" srcOrd="1" destOrd="0" presId="urn:microsoft.com/office/officeart/2005/8/layout/lProcess3"/>
    <dgm:cxn modelId="{429A0349-226B-41B2-8DA9-983231B5EABC}" type="presParOf" srcId="{4D098F82-65C9-4BF7-9975-1FA6FA6DBC81}" destId="{D13BA4B9-A6C2-40FB-A023-CE2569A10914}" srcOrd="2" destOrd="0" presId="urn:microsoft.com/office/officeart/2005/8/layout/lProcess3"/>
    <dgm:cxn modelId="{14EF5ABC-D19E-46BC-8CD8-00BEBA48DA75}" type="presParOf" srcId="{D13BA4B9-A6C2-40FB-A023-CE2569A10914}" destId="{69C38328-22A2-4C64-990B-CB6D5405D7C2}" srcOrd="0" destOrd="0" presId="urn:microsoft.com/office/officeart/2005/8/layout/lProcess3"/>
    <dgm:cxn modelId="{9C19C7B0-949A-4691-AA42-5E43F86584E6}" type="presParOf" srcId="{D13BA4B9-A6C2-40FB-A023-CE2569A10914}" destId="{BED57783-26DB-4288-A345-3AE233C11191}" srcOrd="1" destOrd="0" presId="urn:microsoft.com/office/officeart/2005/8/layout/lProcess3"/>
    <dgm:cxn modelId="{C3369671-AC60-4C71-880F-163918DB2778}" type="presParOf" srcId="{D13BA4B9-A6C2-40FB-A023-CE2569A10914}" destId="{664853A7-ED80-4DC9-AE33-86558DD78AE7}" srcOrd="2" destOrd="0" presId="urn:microsoft.com/office/officeart/2005/8/layout/lProcess3"/>
    <dgm:cxn modelId="{488F1264-5331-4353-A57A-2ACB9DD07A51}" type="presParOf" srcId="{D13BA4B9-A6C2-40FB-A023-CE2569A10914}" destId="{8341E15A-80DB-4B7F-997C-D55A5288B0D0}" srcOrd="3" destOrd="0" presId="urn:microsoft.com/office/officeart/2005/8/layout/lProcess3"/>
    <dgm:cxn modelId="{16E4E514-432E-4ECA-8C4E-400A97352CA0}" type="presParOf" srcId="{D13BA4B9-A6C2-40FB-A023-CE2569A10914}" destId="{88036643-BDE2-4B4A-94AE-ED5D952E242F}" srcOrd="4" destOrd="0" presId="urn:microsoft.com/office/officeart/2005/8/layout/lProcess3"/>
    <dgm:cxn modelId="{B6F2F6EE-AA94-4F07-A0D8-4C61DE29ECC3}" type="presParOf" srcId="{4D098F82-65C9-4BF7-9975-1FA6FA6DBC81}" destId="{36A714FC-94D4-4FEF-9B44-139785CFB72C}" srcOrd="3" destOrd="0" presId="urn:microsoft.com/office/officeart/2005/8/layout/lProcess3"/>
    <dgm:cxn modelId="{DAB1F10E-05C9-45E2-BDDA-6633BEAD458E}" type="presParOf" srcId="{4D098F82-65C9-4BF7-9975-1FA6FA6DBC81}" destId="{7F3C6105-B3D0-4640-97E0-FAF781815F56}" srcOrd="4" destOrd="0" presId="urn:microsoft.com/office/officeart/2005/8/layout/lProcess3"/>
    <dgm:cxn modelId="{F6A8DDA7-96B4-4783-8373-8D8041C368A8}" type="presParOf" srcId="{7F3C6105-B3D0-4640-97E0-FAF781815F56}" destId="{FBE07EC7-2D7B-432F-B997-0F26966C365F}" srcOrd="0" destOrd="0" presId="urn:microsoft.com/office/officeart/2005/8/layout/lProcess3"/>
    <dgm:cxn modelId="{00A3E894-1988-409B-9FA6-7F521F0969A2}" type="presParOf" srcId="{7F3C6105-B3D0-4640-97E0-FAF781815F56}" destId="{9DB7D015-B2DD-4CF8-8669-9EB83115E3FF}" srcOrd="1" destOrd="0" presId="urn:microsoft.com/office/officeart/2005/8/layout/lProcess3"/>
    <dgm:cxn modelId="{75193E7D-ADA1-4D18-96E7-4F9E3DC1E086}" type="presParOf" srcId="{7F3C6105-B3D0-4640-97E0-FAF781815F56}" destId="{4224A211-22F3-4B61-B684-3EF2A2A62115}" srcOrd="2" destOrd="0" presId="urn:microsoft.com/office/officeart/2005/8/layout/lProcess3"/>
    <dgm:cxn modelId="{344ED775-2681-4ED4-8101-4300DFA32253}" type="presParOf" srcId="{7F3C6105-B3D0-4640-97E0-FAF781815F56}" destId="{1D31895E-E057-49B2-A554-F23313E5A151}" srcOrd="3" destOrd="0" presId="urn:microsoft.com/office/officeart/2005/8/layout/lProcess3"/>
    <dgm:cxn modelId="{13523921-1C7C-4B77-9D5E-7B5C4ABB07F3}" type="presParOf" srcId="{7F3C6105-B3D0-4640-97E0-FAF781815F56}" destId="{C2918720-FA4D-41A5-8417-312DDD862A3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AD1BE8-01AD-4DAF-B126-8CDB84D0A46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CAEA9C-0F30-47CA-9B3A-D208F6C6446A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Lithium + thiazides/RAS blockers</a:t>
          </a:r>
          <a:endParaRPr lang="en-US"/>
        </a:p>
      </dgm:t>
    </dgm:pt>
    <dgm:pt modelId="{71A07907-D125-4665-A691-A5778055FA9B}" type="parTrans" cxnId="{6FA8BDEC-0B46-40C7-957F-C9B84392A65F}">
      <dgm:prSet/>
      <dgm:spPr/>
      <dgm:t>
        <a:bodyPr/>
        <a:lstStyle/>
        <a:p>
          <a:endParaRPr lang="en-US"/>
        </a:p>
      </dgm:t>
    </dgm:pt>
    <dgm:pt modelId="{0F589F03-FDDE-44D1-8039-73802E208A8B}" type="sibTrans" cxnId="{6FA8BDEC-0B46-40C7-957F-C9B84392A65F}">
      <dgm:prSet/>
      <dgm:spPr/>
      <dgm:t>
        <a:bodyPr/>
        <a:lstStyle/>
        <a:p>
          <a:endParaRPr lang="en-US"/>
        </a:p>
      </dgm:t>
    </dgm:pt>
    <dgm:pt modelId="{014B48E4-8E46-4987-900F-7F6947DEF8F2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Reduced </a:t>
          </a:r>
          <a:r>
            <a:rPr lang="en-US">
              <a:latin typeface="Aptos Display" panose="020F0302020204030204"/>
            </a:rPr>
            <a:t>lithium clearance</a:t>
          </a:r>
          <a:endParaRPr lang="en-US" dirty="0"/>
        </a:p>
      </dgm:t>
    </dgm:pt>
    <dgm:pt modelId="{A17BAB9F-DF45-4624-BD22-AA3DA7D6D0F1}" type="parTrans" cxnId="{D671BBAF-1AFD-4B55-85BF-82CCA4D445B4}">
      <dgm:prSet/>
      <dgm:spPr/>
      <dgm:t>
        <a:bodyPr/>
        <a:lstStyle/>
        <a:p>
          <a:endParaRPr lang="en-US"/>
        </a:p>
      </dgm:t>
    </dgm:pt>
    <dgm:pt modelId="{AD815D7E-650B-456C-B41C-82CB3BDEB0C9}" type="sibTrans" cxnId="{D671BBAF-1AFD-4B55-85BF-82CCA4D445B4}">
      <dgm:prSet/>
      <dgm:spPr/>
      <dgm:t>
        <a:bodyPr/>
        <a:lstStyle/>
        <a:p>
          <a:endParaRPr lang="en-US"/>
        </a:p>
      </dgm:t>
    </dgm:pt>
    <dgm:pt modelId="{2D049403-DB8D-404A-BD1F-51480B3E4F83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Increased risk of toxicity</a:t>
          </a:r>
          <a:endParaRPr lang="en-US"/>
        </a:p>
      </dgm:t>
    </dgm:pt>
    <dgm:pt modelId="{256E8CAC-353F-41BC-8A85-FB9C424FA6AF}" type="parTrans" cxnId="{67B5748E-F2BB-495F-8A17-B11B89A1E052}">
      <dgm:prSet/>
      <dgm:spPr/>
      <dgm:t>
        <a:bodyPr/>
        <a:lstStyle/>
        <a:p>
          <a:endParaRPr lang="en-US"/>
        </a:p>
      </dgm:t>
    </dgm:pt>
    <dgm:pt modelId="{F9AE962B-A1D2-4A25-B48A-E38C02933CC7}" type="sibTrans" cxnId="{67B5748E-F2BB-495F-8A17-B11B89A1E052}">
      <dgm:prSet/>
      <dgm:spPr/>
      <dgm:t>
        <a:bodyPr/>
        <a:lstStyle/>
        <a:p>
          <a:endParaRPr lang="en-US"/>
        </a:p>
      </dgm:t>
    </dgm:pt>
    <dgm:pt modelId="{7B0F8472-679F-4472-9379-42435B1D74D4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Verapamil via P-</a:t>
          </a:r>
          <a:r>
            <a:rPr lang="en-US" dirty="0" err="1">
              <a:latin typeface="Aptos Display" panose="020F0302020204030204"/>
            </a:rPr>
            <a:t>gp</a:t>
          </a:r>
          <a:r>
            <a:rPr lang="en-US" dirty="0">
              <a:latin typeface="Aptos Display" panose="020F0302020204030204"/>
            </a:rPr>
            <a:t> inhibition + dabigatran</a:t>
          </a:r>
          <a:endParaRPr lang="en-US" dirty="0"/>
        </a:p>
      </dgm:t>
    </dgm:pt>
    <dgm:pt modelId="{4B4EDA9E-F6E4-45EC-AB86-F74BA1E6A8BF}" type="parTrans" cxnId="{2AC8A8FD-C397-434E-A11B-146B38C8288C}">
      <dgm:prSet/>
      <dgm:spPr/>
      <dgm:t>
        <a:bodyPr/>
        <a:lstStyle/>
        <a:p>
          <a:endParaRPr lang="en-US"/>
        </a:p>
      </dgm:t>
    </dgm:pt>
    <dgm:pt modelId="{B502A264-5376-4B5B-BD84-3A4BF6116243}" type="sibTrans" cxnId="{2AC8A8FD-C397-434E-A11B-146B38C8288C}">
      <dgm:prSet/>
      <dgm:spPr/>
      <dgm:t>
        <a:bodyPr/>
        <a:lstStyle/>
        <a:p>
          <a:endParaRPr lang="en-US"/>
        </a:p>
      </dgm:t>
    </dgm:pt>
    <dgm:pt modelId="{F8CAA665-1F2B-4FEE-AB2D-C85C4C3CBAA4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Reduced P-</a:t>
          </a:r>
          <a:r>
            <a:rPr lang="en-US" dirty="0" err="1">
              <a:latin typeface="Aptos Display" panose="020F0302020204030204"/>
            </a:rPr>
            <a:t>gp</a:t>
          </a:r>
          <a:r>
            <a:rPr lang="en-US" dirty="0">
              <a:latin typeface="Aptos Display" panose="020F0302020204030204"/>
            </a:rPr>
            <a:t> efflux of dabigatran</a:t>
          </a:r>
          <a:endParaRPr lang="en-US" dirty="0"/>
        </a:p>
      </dgm:t>
    </dgm:pt>
    <dgm:pt modelId="{E5F8AF41-9749-43E2-8A42-BA44E3B271EB}" type="parTrans" cxnId="{A6D41E87-E65A-42FB-BC7E-342DBE3A808D}">
      <dgm:prSet/>
      <dgm:spPr/>
      <dgm:t>
        <a:bodyPr/>
        <a:lstStyle/>
        <a:p>
          <a:endParaRPr lang="en-US"/>
        </a:p>
      </dgm:t>
    </dgm:pt>
    <dgm:pt modelId="{97F87959-757D-4082-B5A9-B1EB22220CEB}" type="sibTrans" cxnId="{A6D41E87-E65A-42FB-BC7E-342DBE3A808D}">
      <dgm:prSet/>
      <dgm:spPr/>
      <dgm:t>
        <a:bodyPr/>
        <a:lstStyle/>
        <a:p>
          <a:endParaRPr lang="en-US"/>
        </a:p>
      </dgm:t>
    </dgm:pt>
    <dgm:pt modelId="{14600506-28E2-48A3-90A5-1F723B782CE3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Increased dabigatran levels (higher bleed risk)</a:t>
          </a:r>
          <a:endParaRPr lang="en-US"/>
        </a:p>
      </dgm:t>
    </dgm:pt>
    <dgm:pt modelId="{015BB317-9ABB-4B47-91D9-6CB36F1E4ADD}" type="parTrans" cxnId="{3E4438B6-1542-4BAC-A9E2-A02049020CF2}">
      <dgm:prSet/>
      <dgm:spPr/>
      <dgm:t>
        <a:bodyPr/>
        <a:lstStyle/>
        <a:p>
          <a:endParaRPr lang="en-US"/>
        </a:p>
      </dgm:t>
    </dgm:pt>
    <dgm:pt modelId="{3C07CDAE-2C97-47C2-97B1-A494D612F4A1}" type="sibTrans" cxnId="{3E4438B6-1542-4BAC-A9E2-A02049020CF2}">
      <dgm:prSet/>
      <dgm:spPr/>
      <dgm:t>
        <a:bodyPr/>
        <a:lstStyle/>
        <a:p>
          <a:endParaRPr lang="en-US"/>
        </a:p>
      </dgm:t>
    </dgm:pt>
    <dgm:pt modelId="{5B9F369D-64B8-402F-A9AE-A6B32CDB35C6}">
      <dgm:prSet phldrT="[Text]" phldr="0"/>
      <dgm:spPr/>
      <dgm:t>
        <a:bodyPr/>
        <a:lstStyle/>
        <a:p>
          <a:pPr rtl="0"/>
          <a:r>
            <a:rPr lang="en-US" sz="1100" dirty="0">
              <a:latin typeface="Calibri"/>
              <a:ea typeface="Calibri"/>
              <a:cs typeface="Calibri"/>
            </a:rPr>
            <a:t>Verapamil/carvedilol via P-</a:t>
          </a:r>
          <a:r>
            <a:rPr lang="en-US" sz="1100" dirty="0" err="1">
              <a:latin typeface="Calibri"/>
              <a:ea typeface="Calibri"/>
              <a:cs typeface="Calibri"/>
            </a:rPr>
            <a:t>gp</a:t>
          </a:r>
          <a:r>
            <a:rPr lang="en-US" sz="1100" dirty="0">
              <a:latin typeface="Calibri"/>
              <a:ea typeface="Calibri"/>
              <a:cs typeface="Calibri"/>
            </a:rPr>
            <a:t> inhibition + digoxin</a:t>
          </a:r>
          <a:endParaRPr lang="en-US" dirty="0"/>
        </a:p>
      </dgm:t>
    </dgm:pt>
    <dgm:pt modelId="{A3210123-A8D6-44E1-A9C6-16D80B159C32}" type="parTrans" cxnId="{8A40E4C8-E2A6-4166-8CB9-9B96DBA6E9B3}">
      <dgm:prSet/>
      <dgm:spPr/>
      <dgm:t>
        <a:bodyPr/>
        <a:lstStyle/>
        <a:p>
          <a:endParaRPr lang="en-US"/>
        </a:p>
      </dgm:t>
    </dgm:pt>
    <dgm:pt modelId="{4E92452D-027F-4DF7-9B83-C6BF8D23C07B}" type="sibTrans" cxnId="{8A40E4C8-E2A6-4166-8CB9-9B96DBA6E9B3}">
      <dgm:prSet/>
      <dgm:spPr/>
      <dgm:t>
        <a:bodyPr/>
        <a:lstStyle/>
        <a:p>
          <a:endParaRPr lang="en-US"/>
        </a:p>
      </dgm:t>
    </dgm:pt>
    <dgm:pt modelId="{923BE0E9-53C5-449D-AE07-B829D837B7B3}">
      <dgm:prSet phldrT="[Text]" phldr="0"/>
      <dgm:spPr/>
      <dgm:t>
        <a:bodyPr/>
        <a:lstStyle/>
        <a:p>
          <a:pPr rtl="0"/>
          <a:r>
            <a:rPr lang="en-US" sz="1100" dirty="0">
              <a:latin typeface="Calibri"/>
              <a:ea typeface="Calibri"/>
              <a:cs typeface="Calibri"/>
            </a:rPr>
            <a:t>Reduced P-</a:t>
          </a:r>
          <a:r>
            <a:rPr lang="en-US" sz="1100" dirty="0" err="1">
              <a:latin typeface="Calibri"/>
              <a:ea typeface="Calibri"/>
              <a:cs typeface="Calibri"/>
            </a:rPr>
            <a:t>gp</a:t>
          </a:r>
          <a:r>
            <a:rPr lang="en-US" sz="1100" dirty="0">
              <a:latin typeface="Calibri"/>
              <a:ea typeface="Calibri"/>
              <a:cs typeface="Calibri"/>
            </a:rPr>
            <a:t> efflux of digoxin</a:t>
          </a:r>
          <a:endParaRPr lang="en-US" dirty="0"/>
        </a:p>
      </dgm:t>
    </dgm:pt>
    <dgm:pt modelId="{416DCAC4-9087-4637-A2E0-ED88EC160295}" type="parTrans" cxnId="{6920F2F4-7EE5-4E41-BA37-320575443D1E}">
      <dgm:prSet/>
      <dgm:spPr/>
      <dgm:t>
        <a:bodyPr/>
        <a:lstStyle/>
        <a:p>
          <a:endParaRPr lang="en-US"/>
        </a:p>
      </dgm:t>
    </dgm:pt>
    <dgm:pt modelId="{898DA40B-FEE2-4F1A-AFB6-A8FE96A5B6A7}" type="sibTrans" cxnId="{6920F2F4-7EE5-4E41-BA37-320575443D1E}">
      <dgm:prSet/>
      <dgm:spPr/>
      <dgm:t>
        <a:bodyPr/>
        <a:lstStyle/>
        <a:p>
          <a:endParaRPr lang="en-US"/>
        </a:p>
      </dgm:t>
    </dgm:pt>
    <dgm:pt modelId="{9E98CF43-C650-4237-B81A-7791EC742F31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Increased digo</a:t>
          </a:r>
          <a:r>
            <a:rPr lang="en-US">
              <a:latin typeface="Aptos Display" panose="020F0302020204030204"/>
            </a:rPr>
            <a:t>xin levels (higher risk of toxicity)</a:t>
          </a:r>
          <a:endParaRPr lang="en-US"/>
        </a:p>
      </dgm:t>
    </dgm:pt>
    <dgm:pt modelId="{DC2FFF67-264C-4A7A-9A56-4F0E166A5F52}" type="parTrans" cxnId="{670F5CC4-73D2-41B5-9486-008A6BEA420D}">
      <dgm:prSet/>
      <dgm:spPr/>
      <dgm:t>
        <a:bodyPr/>
        <a:lstStyle/>
        <a:p>
          <a:endParaRPr lang="en-US"/>
        </a:p>
      </dgm:t>
    </dgm:pt>
    <dgm:pt modelId="{3FF68E01-2266-4E1B-AE5E-08AD4A5EDB4D}" type="sibTrans" cxnId="{670F5CC4-73D2-41B5-9486-008A6BEA420D}">
      <dgm:prSet/>
      <dgm:spPr/>
      <dgm:t>
        <a:bodyPr/>
        <a:lstStyle/>
        <a:p>
          <a:endParaRPr lang="en-US"/>
        </a:p>
      </dgm:t>
    </dgm:pt>
    <dgm:pt modelId="{C44B795E-9E77-428A-86B8-2D04494F22A4}" type="pres">
      <dgm:prSet presAssocID="{80AD1BE8-01AD-4DAF-B126-8CDB84D0A46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A0F928C-443A-41CE-A70F-4B616D8BDB98}" type="pres">
      <dgm:prSet presAssocID="{77CAEA9C-0F30-47CA-9B3A-D208F6C6446A}" presName="horFlow" presStyleCnt="0"/>
      <dgm:spPr/>
    </dgm:pt>
    <dgm:pt modelId="{2F247DAA-97D0-4E2B-A3B3-70ED964AFC97}" type="pres">
      <dgm:prSet presAssocID="{77CAEA9C-0F30-47CA-9B3A-D208F6C6446A}" presName="bigChev" presStyleLbl="node1" presStyleIdx="0" presStyleCnt="3"/>
      <dgm:spPr/>
    </dgm:pt>
    <dgm:pt modelId="{1EEBF8A8-83BB-49F4-BEC6-0FD566AF23A0}" type="pres">
      <dgm:prSet presAssocID="{A17BAB9F-DF45-4624-BD22-AA3DA7D6D0F1}" presName="parTrans" presStyleCnt="0"/>
      <dgm:spPr/>
    </dgm:pt>
    <dgm:pt modelId="{FD4F95BF-4C59-4D68-BF2A-B56FC5E5DE83}" type="pres">
      <dgm:prSet presAssocID="{014B48E4-8E46-4987-900F-7F6947DEF8F2}" presName="node" presStyleLbl="alignAccFollowNode1" presStyleIdx="0" presStyleCnt="6">
        <dgm:presLayoutVars>
          <dgm:bulletEnabled val="1"/>
        </dgm:presLayoutVars>
      </dgm:prSet>
      <dgm:spPr/>
    </dgm:pt>
    <dgm:pt modelId="{6A93483C-ECF3-4D65-B6FC-9415C10D14B4}" type="pres">
      <dgm:prSet presAssocID="{AD815D7E-650B-456C-B41C-82CB3BDEB0C9}" presName="sibTrans" presStyleCnt="0"/>
      <dgm:spPr/>
    </dgm:pt>
    <dgm:pt modelId="{72937CD5-2E64-46CD-82D3-A9206EA33F0D}" type="pres">
      <dgm:prSet presAssocID="{2D049403-DB8D-404A-BD1F-51480B3E4F83}" presName="node" presStyleLbl="alignAccFollowNode1" presStyleIdx="1" presStyleCnt="6">
        <dgm:presLayoutVars>
          <dgm:bulletEnabled val="1"/>
        </dgm:presLayoutVars>
      </dgm:prSet>
      <dgm:spPr/>
    </dgm:pt>
    <dgm:pt modelId="{F2A8920A-FDA5-4FCD-90B7-3C18936B8CA4}" type="pres">
      <dgm:prSet presAssocID="{77CAEA9C-0F30-47CA-9B3A-D208F6C6446A}" presName="vSp" presStyleCnt="0"/>
      <dgm:spPr/>
    </dgm:pt>
    <dgm:pt modelId="{090D9177-9802-4B7D-919C-97C0CA5662A3}" type="pres">
      <dgm:prSet presAssocID="{7B0F8472-679F-4472-9379-42435B1D74D4}" presName="horFlow" presStyleCnt="0"/>
      <dgm:spPr/>
    </dgm:pt>
    <dgm:pt modelId="{3F7FEAAA-5408-4179-844A-05FBB1854D13}" type="pres">
      <dgm:prSet presAssocID="{7B0F8472-679F-4472-9379-42435B1D74D4}" presName="bigChev" presStyleLbl="node1" presStyleIdx="1" presStyleCnt="3"/>
      <dgm:spPr/>
    </dgm:pt>
    <dgm:pt modelId="{C0652A4D-DDD4-4229-A0C4-B3871DEC1072}" type="pres">
      <dgm:prSet presAssocID="{E5F8AF41-9749-43E2-8A42-BA44E3B271EB}" presName="parTrans" presStyleCnt="0"/>
      <dgm:spPr/>
    </dgm:pt>
    <dgm:pt modelId="{01AD2C01-57FC-476D-933B-BB682FE6C8AC}" type="pres">
      <dgm:prSet presAssocID="{F8CAA665-1F2B-4FEE-AB2D-C85C4C3CBAA4}" presName="node" presStyleLbl="alignAccFollowNode1" presStyleIdx="2" presStyleCnt="6">
        <dgm:presLayoutVars>
          <dgm:bulletEnabled val="1"/>
        </dgm:presLayoutVars>
      </dgm:prSet>
      <dgm:spPr/>
    </dgm:pt>
    <dgm:pt modelId="{AD638312-6DCA-44AA-94E7-04F9139985D8}" type="pres">
      <dgm:prSet presAssocID="{97F87959-757D-4082-B5A9-B1EB22220CEB}" presName="sibTrans" presStyleCnt="0"/>
      <dgm:spPr/>
    </dgm:pt>
    <dgm:pt modelId="{470CF150-AA00-42B8-A11C-393DC7C3AAB5}" type="pres">
      <dgm:prSet presAssocID="{14600506-28E2-48A3-90A5-1F723B782CE3}" presName="node" presStyleLbl="alignAccFollowNode1" presStyleIdx="3" presStyleCnt="6">
        <dgm:presLayoutVars>
          <dgm:bulletEnabled val="1"/>
        </dgm:presLayoutVars>
      </dgm:prSet>
      <dgm:spPr/>
    </dgm:pt>
    <dgm:pt modelId="{F985B620-9A1D-429C-A357-1E70F3C8CC06}" type="pres">
      <dgm:prSet presAssocID="{7B0F8472-679F-4472-9379-42435B1D74D4}" presName="vSp" presStyleCnt="0"/>
      <dgm:spPr/>
    </dgm:pt>
    <dgm:pt modelId="{6014E27D-D4F7-4603-9435-1955518A6D51}" type="pres">
      <dgm:prSet presAssocID="{5B9F369D-64B8-402F-A9AE-A6B32CDB35C6}" presName="horFlow" presStyleCnt="0"/>
      <dgm:spPr/>
    </dgm:pt>
    <dgm:pt modelId="{2135D78A-AAF1-4DC2-AE7D-D715E90D812C}" type="pres">
      <dgm:prSet presAssocID="{5B9F369D-64B8-402F-A9AE-A6B32CDB35C6}" presName="bigChev" presStyleLbl="node1" presStyleIdx="2" presStyleCnt="3"/>
      <dgm:spPr/>
    </dgm:pt>
    <dgm:pt modelId="{62E79613-8590-45D3-B1BA-B079A04991D9}" type="pres">
      <dgm:prSet presAssocID="{416DCAC4-9087-4637-A2E0-ED88EC160295}" presName="parTrans" presStyleCnt="0"/>
      <dgm:spPr/>
    </dgm:pt>
    <dgm:pt modelId="{2750286D-8AF4-4578-85AF-6DF13EB4401A}" type="pres">
      <dgm:prSet presAssocID="{923BE0E9-53C5-449D-AE07-B829D837B7B3}" presName="node" presStyleLbl="alignAccFollowNode1" presStyleIdx="4" presStyleCnt="6">
        <dgm:presLayoutVars>
          <dgm:bulletEnabled val="1"/>
        </dgm:presLayoutVars>
      </dgm:prSet>
      <dgm:spPr/>
    </dgm:pt>
    <dgm:pt modelId="{072A687C-E19C-4FE7-951E-AA49C1E5E241}" type="pres">
      <dgm:prSet presAssocID="{898DA40B-FEE2-4F1A-AFB6-A8FE96A5B6A7}" presName="sibTrans" presStyleCnt="0"/>
      <dgm:spPr/>
    </dgm:pt>
    <dgm:pt modelId="{9DE51A00-7947-4202-ADE2-2A99D97E1A93}" type="pres">
      <dgm:prSet presAssocID="{9E98CF43-C650-4237-B81A-7791EC742F31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7CB4CA04-B404-4816-BA6E-7BA34F40538D}" type="presOf" srcId="{7B0F8472-679F-4472-9379-42435B1D74D4}" destId="{3F7FEAAA-5408-4179-844A-05FBB1854D13}" srcOrd="0" destOrd="0" presId="urn:microsoft.com/office/officeart/2005/8/layout/lProcess3"/>
    <dgm:cxn modelId="{E70D7A18-61AD-430C-8B1C-91BE546EBE7C}" type="presOf" srcId="{014B48E4-8E46-4987-900F-7F6947DEF8F2}" destId="{FD4F95BF-4C59-4D68-BF2A-B56FC5E5DE83}" srcOrd="0" destOrd="0" presId="urn:microsoft.com/office/officeart/2005/8/layout/lProcess3"/>
    <dgm:cxn modelId="{AFA77C35-DB85-4027-85FC-D02413197E52}" type="presOf" srcId="{F8CAA665-1F2B-4FEE-AB2D-C85C4C3CBAA4}" destId="{01AD2C01-57FC-476D-933B-BB682FE6C8AC}" srcOrd="0" destOrd="0" presId="urn:microsoft.com/office/officeart/2005/8/layout/lProcess3"/>
    <dgm:cxn modelId="{27644044-4214-409A-9E97-C92927E87FDA}" type="presOf" srcId="{77CAEA9C-0F30-47CA-9B3A-D208F6C6446A}" destId="{2F247DAA-97D0-4E2B-A3B3-70ED964AFC97}" srcOrd="0" destOrd="0" presId="urn:microsoft.com/office/officeart/2005/8/layout/lProcess3"/>
    <dgm:cxn modelId="{D98D186A-A13C-4A65-AA8C-A9AA3F7AFCBB}" type="presOf" srcId="{9E98CF43-C650-4237-B81A-7791EC742F31}" destId="{9DE51A00-7947-4202-ADE2-2A99D97E1A93}" srcOrd="0" destOrd="0" presId="urn:microsoft.com/office/officeart/2005/8/layout/lProcess3"/>
    <dgm:cxn modelId="{D61AB981-EBF8-44D6-8322-08AC0252C74D}" type="presOf" srcId="{14600506-28E2-48A3-90A5-1F723B782CE3}" destId="{470CF150-AA00-42B8-A11C-393DC7C3AAB5}" srcOrd="0" destOrd="0" presId="urn:microsoft.com/office/officeart/2005/8/layout/lProcess3"/>
    <dgm:cxn modelId="{A6D41E87-E65A-42FB-BC7E-342DBE3A808D}" srcId="{7B0F8472-679F-4472-9379-42435B1D74D4}" destId="{F8CAA665-1F2B-4FEE-AB2D-C85C4C3CBAA4}" srcOrd="0" destOrd="0" parTransId="{E5F8AF41-9749-43E2-8A42-BA44E3B271EB}" sibTransId="{97F87959-757D-4082-B5A9-B1EB22220CEB}"/>
    <dgm:cxn modelId="{67B5748E-F2BB-495F-8A17-B11B89A1E052}" srcId="{77CAEA9C-0F30-47CA-9B3A-D208F6C6446A}" destId="{2D049403-DB8D-404A-BD1F-51480B3E4F83}" srcOrd="1" destOrd="0" parTransId="{256E8CAC-353F-41BC-8A85-FB9C424FA6AF}" sibTransId="{F9AE962B-A1D2-4A25-B48A-E38C02933CC7}"/>
    <dgm:cxn modelId="{C8ED0799-E65C-478F-977F-2B76160F483E}" type="presOf" srcId="{80AD1BE8-01AD-4DAF-B126-8CDB84D0A46F}" destId="{C44B795E-9E77-428A-86B8-2D04494F22A4}" srcOrd="0" destOrd="0" presId="urn:microsoft.com/office/officeart/2005/8/layout/lProcess3"/>
    <dgm:cxn modelId="{D671BBAF-1AFD-4B55-85BF-82CCA4D445B4}" srcId="{77CAEA9C-0F30-47CA-9B3A-D208F6C6446A}" destId="{014B48E4-8E46-4987-900F-7F6947DEF8F2}" srcOrd="0" destOrd="0" parTransId="{A17BAB9F-DF45-4624-BD22-AA3DA7D6D0F1}" sibTransId="{AD815D7E-650B-456C-B41C-82CB3BDEB0C9}"/>
    <dgm:cxn modelId="{3E4438B6-1542-4BAC-A9E2-A02049020CF2}" srcId="{7B0F8472-679F-4472-9379-42435B1D74D4}" destId="{14600506-28E2-48A3-90A5-1F723B782CE3}" srcOrd="1" destOrd="0" parTransId="{015BB317-9ABB-4B47-91D9-6CB36F1E4ADD}" sibTransId="{3C07CDAE-2C97-47C2-97B1-A494D612F4A1}"/>
    <dgm:cxn modelId="{670F5CC4-73D2-41B5-9486-008A6BEA420D}" srcId="{5B9F369D-64B8-402F-A9AE-A6B32CDB35C6}" destId="{9E98CF43-C650-4237-B81A-7791EC742F31}" srcOrd="1" destOrd="0" parTransId="{DC2FFF67-264C-4A7A-9A56-4F0E166A5F52}" sibTransId="{3FF68E01-2266-4E1B-AE5E-08AD4A5EDB4D}"/>
    <dgm:cxn modelId="{8A40E4C8-E2A6-4166-8CB9-9B96DBA6E9B3}" srcId="{80AD1BE8-01AD-4DAF-B126-8CDB84D0A46F}" destId="{5B9F369D-64B8-402F-A9AE-A6B32CDB35C6}" srcOrd="2" destOrd="0" parTransId="{A3210123-A8D6-44E1-A9C6-16D80B159C32}" sibTransId="{4E92452D-027F-4DF7-9B83-C6BF8D23C07B}"/>
    <dgm:cxn modelId="{C5F190D2-7B2B-4649-8A1B-64F6345F3244}" type="presOf" srcId="{5B9F369D-64B8-402F-A9AE-A6B32CDB35C6}" destId="{2135D78A-AAF1-4DC2-AE7D-D715E90D812C}" srcOrd="0" destOrd="0" presId="urn:microsoft.com/office/officeart/2005/8/layout/lProcess3"/>
    <dgm:cxn modelId="{624296D2-28C0-42CC-B41E-366CC5ADED66}" type="presOf" srcId="{2D049403-DB8D-404A-BD1F-51480B3E4F83}" destId="{72937CD5-2E64-46CD-82D3-A9206EA33F0D}" srcOrd="0" destOrd="0" presId="urn:microsoft.com/office/officeart/2005/8/layout/lProcess3"/>
    <dgm:cxn modelId="{6FA8BDEC-0B46-40C7-957F-C9B84392A65F}" srcId="{80AD1BE8-01AD-4DAF-B126-8CDB84D0A46F}" destId="{77CAEA9C-0F30-47CA-9B3A-D208F6C6446A}" srcOrd="0" destOrd="0" parTransId="{71A07907-D125-4665-A691-A5778055FA9B}" sibTransId="{0F589F03-FDDE-44D1-8039-73802E208A8B}"/>
    <dgm:cxn modelId="{1CC64DEE-BEFE-4F4E-B532-A621A7CA160B}" type="presOf" srcId="{923BE0E9-53C5-449D-AE07-B829D837B7B3}" destId="{2750286D-8AF4-4578-85AF-6DF13EB4401A}" srcOrd="0" destOrd="0" presId="urn:microsoft.com/office/officeart/2005/8/layout/lProcess3"/>
    <dgm:cxn modelId="{6920F2F4-7EE5-4E41-BA37-320575443D1E}" srcId="{5B9F369D-64B8-402F-A9AE-A6B32CDB35C6}" destId="{923BE0E9-53C5-449D-AE07-B829D837B7B3}" srcOrd="0" destOrd="0" parTransId="{416DCAC4-9087-4637-A2E0-ED88EC160295}" sibTransId="{898DA40B-FEE2-4F1A-AFB6-A8FE96A5B6A7}"/>
    <dgm:cxn modelId="{2AC8A8FD-C397-434E-A11B-146B38C8288C}" srcId="{80AD1BE8-01AD-4DAF-B126-8CDB84D0A46F}" destId="{7B0F8472-679F-4472-9379-42435B1D74D4}" srcOrd="1" destOrd="0" parTransId="{4B4EDA9E-F6E4-45EC-AB86-F74BA1E6A8BF}" sibTransId="{B502A264-5376-4B5B-BD84-3A4BF6116243}"/>
    <dgm:cxn modelId="{F3002FC6-95BF-4A35-A8C0-C8B991449DAD}" type="presParOf" srcId="{C44B795E-9E77-428A-86B8-2D04494F22A4}" destId="{CA0F928C-443A-41CE-A70F-4B616D8BDB98}" srcOrd="0" destOrd="0" presId="urn:microsoft.com/office/officeart/2005/8/layout/lProcess3"/>
    <dgm:cxn modelId="{F28A27BF-AEAE-4D5D-A494-A764FBE1B370}" type="presParOf" srcId="{CA0F928C-443A-41CE-A70F-4B616D8BDB98}" destId="{2F247DAA-97D0-4E2B-A3B3-70ED964AFC97}" srcOrd="0" destOrd="0" presId="urn:microsoft.com/office/officeart/2005/8/layout/lProcess3"/>
    <dgm:cxn modelId="{86801841-FEE1-4156-BBAE-6E82679207F1}" type="presParOf" srcId="{CA0F928C-443A-41CE-A70F-4B616D8BDB98}" destId="{1EEBF8A8-83BB-49F4-BEC6-0FD566AF23A0}" srcOrd="1" destOrd="0" presId="urn:microsoft.com/office/officeart/2005/8/layout/lProcess3"/>
    <dgm:cxn modelId="{D59E8A32-D897-4E4B-95EB-862178363CE5}" type="presParOf" srcId="{CA0F928C-443A-41CE-A70F-4B616D8BDB98}" destId="{FD4F95BF-4C59-4D68-BF2A-B56FC5E5DE83}" srcOrd="2" destOrd="0" presId="urn:microsoft.com/office/officeart/2005/8/layout/lProcess3"/>
    <dgm:cxn modelId="{0F9FD96A-D838-44AC-B50B-59A04EAC3207}" type="presParOf" srcId="{CA0F928C-443A-41CE-A70F-4B616D8BDB98}" destId="{6A93483C-ECF3-4D65-B6FC-9415C10D14B4}" srcOrd="3" destOrd="0" presId="urn:microsoft.com/office/officeart/2005/8/layout/lProcess3"/>
    <dgm:cxn modelId="{E53E1911-3B7D-4B5A-88B9-0EFA77F47E95}" type="presParOf" srcId="{CA0F928C-443A-41CE-A70F-4B616D8BDB98}" destId="{72937CD5-2E64-46CD-82D3-A9206EA33F0D}" srcOrd="4" destOrd="0" presId="urn:microsoft.com/office/officeart/2005/8/layout/lProcess3"/>
    <dgm:cxn modelId="{57EE86F8-88F4-41A8-9FC1-6A1F3930ABCC}" type="presParOf" srcId="{C44B795E-9E77-428A-86B8-2D04494F22A4}" destId="{F2A8920A-FDA5-4FCD-90B7-3C18936B8CA4}" srcOrd="1" destOrd="0" presId="urn:microsoft.com/office/officeart/2005/8/layout/lProcess3"/>
    <dgm:cxn modelId="{E4AFB3B6-22E2-49FB-99A7-9D716754ADE5}" type="presParOf" srcId="{C44B795E-9E77-428A-86B8-2D04494F22A4}" destId="{090D9177-9802-4B7D-919C-97C0CA5662A3}" srcOrd="2" destOrd="0" presId="urn:microsoft.com/office/officeart/2005/8/layout/lProcess3"/>
    <dgm:cxn modelId="{07EFF8D9-ECBB-4A32-8782-42AB09133670}" type="presParOf" srcId="{090D9177-9802-4B7D-919C-97C0CA5662A3}" destId="{3F7FEAAA-5408-4179-844A-05FBB1854D13}" srcOrd="0" destOrd="0" presId="urn:microsoft.com/office/officeart/2005/8/layout/lProcess3"/>
    <dgm:cxn modelId="{9DAE9866-3460-4B8F-BF8A-F9D967AAE113}" type="presParOf" srcId="{090D9177-9802-4B7D-919C-97C0CA5662A3}" destId="{C0652A4D-DDD4-4229-A0C4-B3871DEC1072}" srcOrd="1" destOrd="0" presId="urn:microsoft.com/office/officeart/2005/8/layout/lProcess3"/>
    <dgm:cxn modelId="{BFA8D3D6-3438-4CD6-9E8F-046FEC63AC43}" type="presParOf" srcId="{090D9177-9802-4B7D-919C-97C0CA5662A3}" destId="{01AD2C01-57FC-476D-933B-BB682FE6C8AC}" srcOrd="2" destOrd="0" presId="urn:microsoft.com/office/officeart/2005/8/layout/lProcess3"/>
    <dgm:cxn modelId="{3134E005-BA4A-454A-B45C-DD789378E080}" type="presParOf" srcId="{090D9177-9802-4B7D-919C-97C0CA5662A3}" destId="{AD638312-6DCA-44AA-94E7-04F9139985D8}" srcOrd="3" destOrd="0" presId="urn:microsoft.com/office/officeart/2005/8/layout/lProcess3"/>
    <dgm:cxn modelId="{05DAF810-F4DE-49BA-8A1A-F6B3412249A0}" type="presParOf" srcId="{090D9177-9802-4B7D-919C-97C0CA5662A3}" destId="{470CF150-AA00-42B8-A11C-393DC7C3AAB5}" srcOrd="4" destOrd="0" presId="urn:microsoft.com/office/officeart/2005/8/layout/lProcess3"/>
    <dgm:cxn modelId="{A328D7E8-E8CE-4BC0-ACD1-4374DC43F18A}" type="presParOf" srcId="{C44B795E-9E77-428A-86B8-2D04494F22A4}" destId="{F985B620-9A1D-429C-A357-1E70F3C8CC06}" srcOrd="3" destOrd="0" presId="urn:microsoft.com/office/officeart/2005/8/layout/lProcess3"/>
    <dgm:cxn modelId="{F442E5A4-3F45-494D-96E1-366F3386E37A}" type="presParOf" srcId="{C44B795E-9E77-428A-86B8-2D04494F22A4}" destId="{6014E27D-D4F7-4603-9435-1955518A6D51}" srcOrd="4" destOrd="0" presId="urn:microsoft.com/office/officeart/2005/8/layout/lProcess3"/>
    <dgm:cxn modelId="{9EB53980-C27E-4C41-A7A8-52B7BD19F2E2}" type="presParOf" srcId="{6014E27D-D4F7-4603-9435-1955518A6D51}" destId="{2135D78A-AAF1-4DC2-AE7D-D715E90D812C}" srcOrd="0" destOrd="0" presId="urn:microsoft.com/office/officeart/2005/8/layout/lProcess3"/>
    <dgm:cxn modelId="{68FC32CC-1D95-4271-8C1F-F90A05080CB4}" type="presParOf" srcId="{6014E27D-D4F7-4603-9435-1955518A6D51}" destId="{62E79613-8590-45D3-B1BA-B079A04991D9}" srcOrd="1" destOrd="0" presId="urn:microsoft.com/office/officeart/2005/8/layout/lProcess3"/>
    <dgm:cxn modelId="{F6EE9A3E-2E65-4FEC-8D7D-EFB51317E1CE}" type="presParOf" srcId="{6014E27D-D4F7-4603-9435-1955518A6D51}" destId="{2750286D-8AF4-4578-85AF-6DF13EB4401A}" srcOrd="2" destOrd="0" presId="urn:microsoft.com/office/officeart/2005/8/layout/lProcess3"/>
    <dgm:cxn modelId="{4ED6FEDE-9176-4DEC-BB79-0DFA5AE756E8}" type="presParOf" srcId="{6014E27D-D4F7-4603-9435-1955518A6D51}" destId="{072A687C-E19C-4FE7-951E-AA49C1E5E241}" srcOrd="3" destOrd="0" presId="urn:microsoft.com/office/officeart/2005/8/layout/lProcess3"/>
    <dgm:cxn modelId="{BA35607F-7827-46FE-9D9B-5293EED60752}" type="presParOf" srcId="{6014E27D-D4F7-4603-9435-1955518A6D51}" destId="{9DE51A00-7947-4202-ADE2-2A99D97E1A9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3127CC-6454-4521-A33C-0E2BA1CDF2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349E2-1176-4F5F-8989-CF9CA96D5485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Dihydropyridine CCB + RAS inhibitor</a:t>
          </a:r>
          <a:endParaRPr lang="en-US"/>
        </a:p>
      </dgm:t>
    </dgm:pt>
    <dgm:pt modelId="{59340A40-E771-46BE-9CC2-713C0C1A1F4C}" type="parTrans" cxnId="{91736DC5-51FC-4A00-B2E6-F6E48CAB1925}">
      <dgm:prSet/>
      <dgm:spPr/>
      <dgm:t>
        <a:bodyPr/>
        <a:lstStyle/>
        <a:p>
          <a:endParaRPr lang="en-US"/>
        </a:p>
      </dgm:t>
    </dgm:pt>
    <dgm:pt modelId="{7EC1C9F1-68A6-4651-B116-12CBA40A5C6F}" type="sibTrans" cxnId="{91736DC5-51FC-4A00-B2E6-F6E48CAB1925}">
      <dgm:prSet/>
      <dgm:spPr/>
      <dgm:t>
        <a:bodyPr/>
        <a:lstStyle/>
        <a:p>
          <a:endParaRPr lang="en-US"/>
        </a:p>
      </dgm:t>
    </dgm:pt>
    <dgm:pt modelId="{F21AD4E7-6838-4877-A094-68E5F56DE0C6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Reduced risk of leg swelling</a:t>
          </a:r>
          <a:endParaRPr lang="en-US"/>
        </a:p>
      </dgm:t>
    </dgm:pt>
    <dgm:pt modelId="{58D3A015-BDDF-43C4-BF97-48291EA829CB}" type="parTrans" cxnId="{2C7C37B5-448D-4304-B9B6-22756D299275}">
      <dgm:prSet/>
      <dgm:spPr/>
      <dgm:t>
        <a:bodyPr/>
        <a:lstStyle/>
        <a:p>
          <a:endParaRPr lang="en-US"/>
        </a:p>
      </dgm:t>
    </dgm:pt>
    <dgm:pt modelId="{EC0E6687-2F89-411D-98A4-E69011E0D61C}" type="sibTrans" cxnId="{2C7C37B5-448D-4304-B9B6-22756D299275}">
      <dgm:prSet/>
      <dgm:spPr/>
      <dgm:t>
        <a:bodyPr/>
        <a:lstStyle/>
        <a:p>
          <a:endParaRPr lang="en-US"/>
        </a:p>
      </dgm:t>
    </dgm:pt>
    <dgm:pt modelId="{04897AE9-1A7A-4071-B86C-12059A3BC24F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RAS inhibitors + diuretics</a:t>
          </a:r>
          <a:endParaRPr lang="en-US"/>
        </a:p>
      </dgm:t>
    </dgm:pt>
    <dgm:pt modelId="{7FB1825B-E059-45DD-B9EB-292E44D668DA}" type="parTrans" cxnId="{4019D380-3C7B-4810-9D8D-1E506342F97D}">
      <dgm:prSet/>
      <dgm:spPr/>
      <dgm:t>
        <a:bodyPr/>
        <a:lstStyle/>
        <a:p>
          <a:endParaRPr lang="en-US"/>
        </a:p>
      </dgm:t>
    </dgm:pt>
    <dgm:pt modelId="{8CBA9ACB-13D4-407D-A09B-EE8D3885C35D}" type="sibTrans" cxnId="{4019D380-3C7B-4810-9D8D-1E506342F97D}">
      <dgm:prSet/>
      <dgm:spPr/>
      <dgm:t>
        <a:bodyPr/>
        <a:lstStyle/>
        <a:p>
          <a:endParaRPr lang="en-US"/>
        </a:p>
      </dgm:t>
    </dgm:pt>
    <dgm:pt modelId="{F2F534E7-EDA0-4CA4-8CD7-9731D66F147A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Balanced effects on </a:t>
          </a:r>
          <a:r>
            <a:rPr lang="en-US">
              <a:latin typeface="Aptos Display" panose="020F0302020204030204"/>
            </a:rPr>
            <a:t>potassium</a:t>
          </a:r>
          <a:endParaRPr lang="en-US" dirty="0"/>
        </a:p>
      </dgm:t>
    </dgm:pt>
    <dgm:pt modelId="{C6BEEDAF-DCF2-4779-9D51-62FD5CDA0CC9}" type="parTrans" cxnId="{43F7E953-206E-4AD4-A4D7-F6CE1F8D86DD}">
      <dgm:prSet/>
      <dgm:spPr/>
      <dgm:t>
        <a:bodyPr/>
        <a:lstStyle/>
        <a:p>
          <a:endParaRPr lang="en-US"/>
        </a:p>
      </dgm:t>
    </dgm:pt>
    <dgm:pt modelId="{CB7EC168-CC61-4486-A1EA-243EB524537F}" type="sibTrans" cxnId="{43F7E953-206E-4AD4-A4D7-F6CE1F8D86DD}">
      <dgm:prSet/>
      <dgm:spPr/>
      <dgm:t>
        <a:bodyPr/>
        <a:lstStyle/>
        <a:p>
          <a:endParaRPr lang="en-US"/>
        </a:p>
      </dgm:t>
    </dgm:pt>
    <dgm:pt modelId="{AD77EF89-31B4-47A4-9E4E-3EA6675147FF}">
      <dgm:prSet phldr="0"/>
      <dgm:spPr/>
      <dgm:t>
        <a:bodyPr/>
        <a:lstStyle/>
        <a:p>
          <a:pPr rtl="0"/>
          <a:r>
            <a:rPr lang="en-US" sz="2200" dirty="0">
              <a:latin typeface="Aptos Display" panose="020F0302020204030204"/>
            </a:rPr>
            <a:t>RAS inhibitors + potassium binders</a:t>
          </a:r>
        </a:p>
      </dgm:t>
    </dgm:pt>
    <dgm:pt modelId="{5AD2E0FE-2096-444D-8E53-21A884DC0B81}" type="parTrans" cxnId="{9DCE4901-E2D8-4EFA-A382-45C9E9D7550C}">
      <dgm:prSet/>
      <dgm:spPr/>
    </dgm:pt>
    <dgm:pt modelId="{27100BD6-B89F-4ACF-8252-D04BECA09404}" type="sibTrans" cxnId="{9DCE4901-E2D8-4EFA-A382-45C9E9D7550C}">
      <dgm:prSet/>
      <dgm:spPr/>
    </dgm:pt>
    <dgm:pt modelId="{57853AB8-27C7-4702-BE8A-907DB53427F1}">
      <dgm:prSet phldr="0"/>
      <dgm:spPr/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Lower risk of hyperkalemia</a:t>
          </a:r>
        </a:p>
      </dgm:t>
    </dgm:pt>
    <dgm:pt modelId="{4DB497D7-C239-4470-97A5-08A902B69475}" type="parTrans" cxnId="{CC55B60F-8E15-4BA4-839B-9C8F4CED815F}">
      <dgm:prSet/>
      <dgm:spPr/>
    </dgm:pt>
    <dgm:pt modelId="{EF82DF02-313C-492B-B2ED-BFFBD19B430A}" type="sibTrans" cxnId="{CC55B60F-8E15-4BA4-839B-9C8F4CED815F}">
      <dgm:prSet/>
      <dgm:spPr/>
    </dgm:pt>
    <dgm:pt modelId="{69B3808E-C0B8-46EF-A81C-6EF4F03DD1B6}">
      <dgm:prSet phldr="0"/>
      <dgm:spPr/>
      <dgm:t>
        <a:bodyPr/>
        <a:lstStyle/>
        <a:p>
          <a:pPr rtl="0"/>
          <a:r>
            <a:rPr lang="en-US" sz="2200" dirty="0">
              <a:latin typeface="Aptos Display" panose="020F0302020204030204"/>
            </a:rPr>
            <a:t>Diuretics + potassium supplement</a:t>
          </a:r>
          <a:endParaRPr lang="en-US" sz="1800" dirty="0">
            <a:latin typeface="Aptos Display" panose="020F0302020204030204"/>
          </a:endParaRPr>
        </a:p>
      </dgm:t>
    </dgm:pt>
    <dgm:pt modelId="{A4358316-EFCF-41A1-81AD-8A103ADBB7D6}" type="parTrans" cxnId="{C928ACC7-A41C-4CB8-8E55-7A6D6A7D4AB7}">
      <dgm:prSet/>
      <dgm:spPr/>
    </dgm:pt>
    <dgm:pt modelId="{3022406F-188A-4CCD-964D-969F0C82ECF4}" type="sibTrans" cxnId="{C928ACC7-A41C-4CB8-8E55-7A6D6A7D4AB7}">
      <dgm:prSet/>
      <dgm:spPr/>
    </dgm:pt>
    <dgm:pt modelId="{3F95DF1E-30BB-4467-A106-6E4F9F2813CD}">
      <dgm:prSet phldr="0"/>
      <dgm:spPr/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Lower risk of hypokalemia</a:t>
          </a:r>
        </a:p>
      </dgm:t>
    </dgm:pt>
    <dgm:pt modelId="{0668A57E-FC57-4403-A7EE-5A81BC046A77}" type="parTrans" cxnId="{C404E6DE-0BF7-4683-BDC8-CC660A052407}">
      <dgm:prSet/>
      <dgm:spPr/>
    </dgm:pt>
    <dgm:pt modelId="{B93A330B-3CE2-44A4-A45A-D3AF46478C12}" type="sibTrans" cxnId="{C404E6DE-0BF7-4683-BDC8-CC660A052407}">
      <dgm:prSet/>
      <dgm:spPr/>
    </dgm:pt>
    <dgm:pt modelId="{59D8A019-F353-4C4B-937D-05CC48A828C7}" type="pres">
      <dgm:prSet presAssocID="{B53127CC-6454-4521-A33C-0E2BA1CDF228}" presName="linear" presStyleCnt="0">
        <dgm:presLayoutVars>
          <dgm:animLvl val="lvl"/>
          <dgm:resizeHandles val="exact"/>
        </dgm:presLayoutVars>
      </dgm:prSet>
      <dgm:spPr/>
    </dgm:pt>
    <dgm:pt modelId="{C9026653-699C-4F8D-A314-D421D55DDE17}" type="pres">
      <dgm:prSet presAssocID="{263349E2-1176-4F5F-8989-CF9CA96D54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621A22-AB91-41DA-A694-86AA678B914C}" type="pres">
      <dgm:prSet presAssocID="{263349E2-1176-4F5F-8989-CF9CA96D5485}" presName="childText" presStyleLbl="revTx" presStyleIdx="0" presStyleCnt="4">
        <dgm:presLayoutVars>
          <dgm:bulletEnabled val="1"/>
        </dgm:presLayoutVars>
      </dgm:prSet>
      <dgm:spPr/>
    </dgm:pt>
    <dgm:pt modelId="{456BB945-1917-40AE-907D-B19EB171FA5E}" type="pres">
      <dgm:prSet presAssocID="{04897AE9-1A7A-4071-B86C-12059A3BC24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4190A3E-F57E-495F-8DB9-708B8966FAC5}" type="pres">
      <dgm:prSet presAssocID="{04897AE9-1A7A-4071-B86C-12059A3BC24F}" presName="childText" presStyleLbl="revTx" presStyleIdx="1" presStyleCnt="4">
        <dgm:presLayoutVars>
          <dgm:bulletEnabled val="1"/>
        </dgm:presLayoutVars>
      </dgm:prSet>
      <dgm:spPr/>
    </dgm:pt>
    <dgm:pt modelId="{FD88505E-877B-473A-B39B-622A502570E9}" type="pres">
      <dgm:prSet presAssocID="{AD77EF89-31B4-47A4-9E4E-3EA6675147F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6B7F53-7A8D-4EE2-B352-FBF3EED4678F}" type="pres">
      <dgm:prSet presAssocID="{AD77EF89-31B4-47A4-9E4E-3EA6675147FF}" presName="childText" presStyleLbl="revTx" presStyleIdx="2" presStyleCnt="4">
        <dgm:presLayoutVars>
          <dgm:bulletEnabled val="1"/>
        </dgm:presLayoutVars>
      </dgm:prSet>
      <dgm:spPr/>
    </dgm:pt>
    <dgm:pt modelId="{8F5235B3-6120-4048-86C1-AC997C8D513A}" type="pres">
      <dgm:prSet presAssocID="{69B3808E-C0B8-46EF-A81C-6EF4F03DD1B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371BD69-7F02-48C6-8BFA-66E723AB7EBF}" type="pres">
      <dgm:prSet presAssocID="{69B3808E-C0B8-46EF-A81C-6EF4F03DD1B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DCE4901-E2D8-4EFA-A382-45C9E9D7550C}" srcId="{B53127CC-6454-4521-A33C-0E2BA1CDF228}" destId="{AD77EF89-31B4-47A4-9E4E-3EA6675147FF}" srcOrd="2" destOrd="0" parTransId="{5AD2E0FE-2096-444D-8E53-21A884DC0B81}" sibTransId="{27100BD6-B89F-4ACF-8252-D04BECA09404}"/>
    <dgm:cxn modelId="{CC55B60F-8E15-4BA4-839B-9C8F4CED815F}" srcId="{AD77EF89-31B4-47A4-9E4E-3EA6675147FF}" destId="{57853AB8-27C7-4702-BE8A-907DB53427F1}" srcOrd="0" destOrd="0" parTransId="{4DB497D7-C239-4470-97A5-08A902B69475}" sibTransId="{EF82DF02-313C-492B-B2ED-BFFBD19B430A}"/>
    <dgm:cxn modelId="{9C40662B-CDAC-4E67-BBD3-E2B3CB80A5A9}" type="presOf" srcId="{B53127CC-6454-4521-A33C-0E2BA1CDF228}" destId="{59D8A019-F353-4C4B-937D-05CC48A828C7}" srcOrd="0" destOrd="0" presId="urn:microsoft.com/office/officeart/2005/8/layout/vList2"/>
    <dgm:cxn modelId="{2201D043-C856-43BA-A06C-AD012DE9070B}" type="presOf" srcId="{04897AE9-1A7A-4071-B86C-12059A3BC24F}" destId="{456BB945-1917-40AE-907D-B19EB171FA5E}" srcOrd="0" destOrd="0" presId="urn:microsoft.com/office/officeart/2005/8/layout/vList2"/>
    <dgm:cxn modelId="{43F7E953-206E-4AD4-A4D7-F6CE1F8D86DD}" srcId="{04897AE9-1A7A-4071-B86C-12059A3BC24F}" destId="{F2F534E7-EDA0-4CA4-8CD7-9731D66F147A}" srcOrd="0" destOrd="0" parTransId="{C6BEEDAF-DCF2-4779-9D51-62FD5CDA0CC9}" sibTransId="{CB7EC168-CC61-4486-A1EA-243EB524537F}"/>
    <dgm:cxn modelId="{5632ED56-DA9E-4962-8820-D84A72444BAD}" type="presOf" srcId="{57853AB8-27C7-4702-BE8A-907DB53427F1}" destId="{186B7F53-7A8D-4EE2-B352-FBF3EED4678F}" srcOrd="0" destOrd="0" presId="urn:microsoft.com/office/officeart/2005/8/layout/vList2"/>
    <dgm:cxn modelId="{33B1F57F-0497-4F0A-935B-37D9B732C1B5}" type="presOf" srcId="{3F95DF1E-30BB-4467-A106-6E4F9F2813CD}" destId="{9371BD69-7F02-48C6-8BFA-66E723AB7EBF}" srcOrd="0" destOrd="0" presId="urn:microsoft.com/office/officeart/2005/8/layout/vList2"/>
    <dgm:cxn modelId="{4019D380-3C7B-4810-9D8D-1E506342F97D}" srcId="{B53127CC-6454-4521-A33C-0E2BA1CDF228}" destId="{04897AE9-1A7A-4071-B86C-12059A3BC24F}" srcOrd="1" destOrd="0" parTransId="{7FB1825B-E059-45DD-B9EB-292E44D668DA}" sibTransId="{8CBA9ACB-13D4-407D-A09B-EE8D3885C35D}"/>
    <dgm:cxn modelId="{0EB85DB0-A583-4056-B652-A233F0844197}" type="presOf" srcId="{F21AD4E7-6838-4877-A094-68E5F56DE0C6}" destId="{B8621A22-AB91-41DA-A694-86AA678B914C}" srcOrd="0" destOrd="0" presId="urn:microsoft.com/office/officeart/2005/8/layout/vList2"/>
    <dgm:cxn modelId="{2C7C37B5-448D-4304-B9B6-22756D299275}" srcId="{263349E2-1176-4F5F-8989-CF9CA96D5485}" destId="{F21AD4E7-6838-4877-A094-68E5F56DE0C6}" srcOrd="0" destOrd="0" parTransId="{58D3A015-BDDF-43C4-BF97-48291EA829CB}" sibTransId="{EC0E6687-2F89-411D-98A4-E69011E0D61C}"/>
    <dgm:cxn modelId="{158C73B8-2554-4FB7-98F4-E218416E64C5}" type="presOf" srcId="{69B3808E-C0B8-46EF-A81C-6EF4F03DD1B6}" destId="{8F5235B3-6120-4048-86C1-AC997C8D513A}" srcOrd="0" destOrd="0" presId="urn:microsoft.com/office/officeart/2005/8/layout/vList2"/>
    <dgm:cxn modelId="{91736DC5-51FC-4A00-B2E6-F6E48CAB1925}" srcId="{B53127CC-6454-4521-A33C-0E2BA1CDF228}" destId="{263349E2-1176-4F5F-8989-CF9CA96D5485}" srcOrd="0" destOrd="0" parTransId="{59340A40-E771-46BE-9CC2-713C0C1A1F4C}" sibTransId="{7EC1C9F1-68A6-4651-B116-12CBA40A5C6F}"/>
    <dgm:cxn modelId="{C928ACC7-A41C-4CB8-8E55-7A6D6A7D4AB7}" srcId="{B53127CC-6454-4521-A33C-0E2BA1CDF228}" destId="{69B3808E-C0B8-46EF-A81C-6EF4F03DD1B6}" srcOrd="3" destOrd="0" parTransId="{A4358316-EFCF-41A1-81AD-8A103ADBB7D6}" sibTransId="{3022406F-188A-4CCD-964D-969F0C82ECF4}"/>
    <dgm:cxn modelId="{C404E6DE-0BF7-4683-BDC8-CC660A052407}" srcId="{69B3808E-C0B8-46EF-A81C-6EF4F03DD1B6}" destId="{3F95DF1E-30BB-4467-A106-6E4F9F2813CD}" srcOrd="0" destOrd="0" parTransId="{0668A57E-FC57-4403-A7EE-5A81BC046A77}" sibTransId="{B93A330B-3CE2-44A4-A45A-D3AF46478C12}"/>
    <dgm:cxn modelId="{56841AE4-0EC6-458A-AA14-5FAEF0FECC4A}" type="presOf" srcId="{F2F534E7-EDA0-4CA4-8CD7-9731D66F147A}" destId="{94190A3E-F57E-495F-8DB9-708B8966FAC5}" srcOrd="0" destOrd="0" presId="urn:microsoft.com/office/officeart/2005/8/layout/vList2"/>
    <dgm:cxn modelId="{A04FDEE4-403D-4B4A-82D2-C9A29938DB61}" type="presOf" srcId="{263349E2-1176-4F5F-8989-CF9CA96D5485}" destId="{C9026653-699C-4F8D-A314-D421D55DDE17}" srcOrd="0" destOrd="0" presId="urn:microsoft.com/office/officeart/2005/8/layout/vList2"/>
    <dgm:cxn modelId="{C82316F2-3C7A-4A52-B6FE-BCEA0B461033}" type="presOf" srcId="{AD77EF89-31B4-47A4-9E4E-3EA6675147FF}" destId="{FD88505E-877B-473A-B39B-622A502570E9}" srcOrd="0" destOrd="0" presId="urn:microsoft.com/office/officeart/2005/8/layout/vList2"/>
    <dgm:cxn modelId="{C1865182-0E4B-4D95-840C-9C9C1A1BBA0C}" type="presParOf" srcId="{59D8A019-F353-4C4B-937D-05CC48A828C7}" destId="{C9026653-699C-4F8D-A314-D421D55DDE17}" srcOrd="0" destOrd="0" presId="urn:microsoft.com/office/officeart/2005/8/layout/vList2"/>
    <dgm:cxn modelId="{F46382E2-38E0-4AE8-A152-17070F4DF871}" type="presParOf" srcId="{59D8A019-F353-4C4B-937D-05CC48A828C7}" destId="{B8621A22-AB91-41DA-A694-86AA678B914C}" srcOrd="1" destOrd="0" presId="urn:microsoft.com/office/officeart/2005/8/layout/vList2"/>
    <dgm:cxn modelId="{8F3C32DF-E5A1-4163-9CC5-89B8622B8731}" type="presParOf" srcId="{59D8A019-F353-4C4B-937D-05CC48A828C7}" destId="{456BB945-1917-40AE-907D-B19EB171FA5E}" srcOrd="2" destOrd="0" presId="urn:microsoft.com/office/officeart/2005/8/layout/vList2"/>
    <dgm:cxn modelId="{4696EDD1-CEA6-4F02-9D0F-2632625CB800}" type="presParOf" srcId="{59D8A019-F353-4C4B-937D-05CC48A828C7}" destId="{94190A3E-F57E-495F-8DB9-708B8966FAC5}" srcOrd="3" destOrd="0" presId="urn:microsoft.com/office/officeart/2005/8/layout/vList2"/>
    <dgm:cxn modelId="{148DF6E4-99D1-45A5-94F4-CBDB003248A2}" type="presParOf" srcId="{59D8A019-F353-4C4B-937D-05CC48A828C7}" destId="{FD88505E-877B-473A-B39B-622A502570E9}" srcOrd="4" destOrd="0" presId="urn:microsoft.com/office/officeart/2005/8/layout/vList2"/>
    <dgm:cxn modelId="{9B66B54C-2F34-4D58-8A8D-17918233181F}" type="presParOf" srcId="{59D8A019-F353-4C4B-937D-05CC48A828C7}" destId="{186B7F53-7A8D-4EE2-B352-FBF3EED4678F}" srcOrd="5" destOrd="0" presId="urn:microsoft.com/office/officeart/2005/8/layout/vList2"/>
    <dgm:cxn modelId="{BC1DE6F3-C636-41D9-B18B-C5768E129DC8}" type="presParOf" srcId="{59D8A019-F353-4C4B-937D-05CC48A828C7}" destId="{8F5235B3-6120-4048-86C1-AC997C8D513A}" srcOrd="6" destOrd="0" presId="urn:microsoft.com/office/officeart/2005/8/layout/vList2"/>
    <dgm:cxn modelId="{A56575DF-320D-4349-AD90-DF085A8C2E9E}" type="presParOf" srcId="{59D8A019-F353-4C4B-937D-05CC48A828C7}" destId="{9371BD69-7F02-48C6-8BFA-66E723AB7EB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C722EE-917D-4C55-873B-BF1A52B6932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2CE7D-C64E-4F67-8D8E-B5AC37CA2EA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Increased risk for CVD (</a:t>
          </a:r>
          <a:r>
            <a:rPr lang="en-US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>
              <a:latin typeface="Aptos Display" panose="020F0302020204030204"/>
            </a:rPr>
            <a:t>)</a:t>
          </a:r>
          <a:endParaRPr lang="en-US"/>
        </a:p>
      </dgm:t>
    </dgm:pt>
    <dgm:pt modelId="{4F0F2A44-9E3F-41FC-9991-389C2AA05B6E}" type="parTrans" cxnId="{8C4D25D5-2F26-4F2D-AC05-D144EFEF5128}">
      <dgm:prSet/>
      <dgm:spPr/>
      <dgm:t>
        <a:bodyPr/>
        <a:lstStyle/>
        <a:p>
          <a:endParaRPr lang="en-US"/>
        </a:p>
      </dgm:t>
    </dgm:pt>
    <dgm:pt modelId="{400604CF-CD50-4612-A16D-002F2D0AE989}" type="sibTrans" cxnId="{8C4D25D5-2F26-4F2D-AC05-D144EFEF5128}">
      <dgm:prSet/>
      <dgm:spPr/>
      <dgm:t>
        <a:bodyPr/>
        <a:lstStyle/>
        <a:p>
          <a:endParaRPr lang="en-US"/>
        </a:p>
      </dgm:t>
    </dgm:pt>
    <dgm:pt modelId="{CD82B2FB-D7C8-46F1-945A-59DD1C8DE40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SBP &lt;130 + DBP &lt;80</a:t>
          </a:r>
          <a:endParaRPr lang="en-US"/>
        </a:p>
      </dgm:t>
    </dgm:pt>
    <dgm:pt modelId="{6C3E9D01-0756-4379-8E60-2478C2DA1F16}" type="parTrans" cxnId="{2E234E5D-1465-4BBE-A222-7B666FDB35B0}">
      <dgm:prSet/>
      <dgm:spPr/>
      <dgm:t>
        <a:bodyPr/>
        <a:lstStyle/>
        <a:p>
          <a:endParaRPr lang="en-US"/>
        </a:p>
      </dgm:t>
    </dgm:pt>
    <dgm:pt modelId="{0ECB3669-6EDD-4B9F-9D87-332C56F38206}" type="sibTrans" cxnId="{2E234E5D-1465-4BBE-A222-7B666FDB35B0}">
      <dgm:prSet/>
      <dgm:spPr/>
      <dgm:t>
        <a:bodyPr/>
        <a:lstStyle/>
        <a:p>
          <a:endParaRPr lang="en-US"/>
        </a:p>
      </dgm:t>
    </dgm:pt>
    <dgm:pt modelId="{942D762F-9AD6-4EF6-B7B4-4CABF52B08BF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SBP &lt;120 </a:t>
          </a:r>
          <a:r>
            <a:rPr lang="en-US">
              <a:latin typeface="Aptos Display" panose="020F0302020204030204"/>
            </a:rPr>
            <a:t>encouraged</a:t>
          </a:r>
          <a:endParaRPr lang="en-US"/>
        </a:p>
      </dgm:t>
    </dgm:pt>
    <dgm:pt modelId="{E5D1288A-BEA6-4D18-B64C-7F508ADD6DC2}" type="parTrans" cxnId="{053C89C5-BA3B-452F-B6EE-D6BEB01F20CE}">
      <dgm:prSet/>
      <dgm:spPr/>
      <dgm:t>
        <a:bodyPr/>
        <a:lstStyle/>
        <a:p>
          <a:endParaRPr lang="en-US"/>
        </a:p>
      </dgm:t>
    </dgm:pt>
    <dgm:pt modelId="{E33DDA1B-1E35-4CF3-8EE5-E389320007F2}" type="sibTrans" cxnId="{053C89C5-BA3B-452F-B6EE-D6BEB01F20CE}">
      <dgm:prSet/>
      <dgm:spPr/>
      <dgm:t>
        <a:bodyPr/>
        <a:lstStyle/>
        <a:p>
          <a:endParaRPr lang="en-US"/>
        </a:p>
      </dgm:t>
    </dgm:pt>
    <dgm:pt modelId="{75FDCA08-9167-4D43-B848-188244AF2D8F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HTN </a:t>
          </a:r>
          <a:r>
            <a:rPr lang="en-US">
              <a:latin typeface="Aptos Display" panose="020F0302020204030204"/>
            </a:rPr>
            <a:t>only</a:t>
          </a:r>
          <a:r>
            <a:rPr lang="en-US" dirty="0">
              <a:latin typeface="Aptos Display" panose="020F0302020204030204"/>
            </a:rPr>
            <a:t> (</a:t>
          </a:r>
          <a:r>
            <a:rPr lang="en-US" dirty="0">
              <a:solidFill>
                <a:schemeClr val="accent2"/>
              </a:solidFill>
              <a:latin typeface="Aptos Display" panose="020F0302020204030204"/>
            </a:rPr>
            <a:t>COR 2b</a:t>
          </a:r>
          <a:r>
            <a:rPr lang="en-US" dirty="0">
              <a:latin typeface="Aptos Display" panose="020F0302020204030204"/>
            </a:rPr>
            <a:t>)</a:t>
          </a:r>
        </a:p>
      </dgm:t>
    </dgm:pt>
    <dgm:pt modelId="{24CDA6F8-2C92-4428-817D-C4260ED23E80}" type="parTrans" cxnId="{4C026EAD-B420-4EE5-A4FE-A59B9CEEBA1C}">
      <dgm:prSet/>
      <dgm:spPr/>
      <dgm:t>
        <a:bodyPr/>
        <a:lstStyle/>
        <a:p>
          <a:endParaRPr lang="en-US"/>
        </a:p>
      </dgm:t>
    </dgm:pt>
    <dgm:pt modelId="{670165E6-0535-4A49-8A75-C44C8AB9918E}" type="sibTrans" cxnId="{4C026EAD-B420-4EE5-A4FE-A59B9CEEBA1C}">
      <dgm:prSet/>
      <dgm:spPr/>
      <dgm:t>
        <a:bodyPr/>
        <a:lstStyle/>
        <a:p>
          <a:endParaRPr lang="en-US"/>
        </a:p>
      </dgm:t>
    </dgm:pt>
    <dgm:pt modelId="{1E8BFB78-5EB9-4770-89E0-2ED64E5C767B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SBP &lt;130</a:t>
          </a:r>
          <a:r>
            <a:rPr lang="en-US" sz="1800" dirty="0">
              <a:latin typeface="Aptos Display"/>
              <a:ea typeface="Calibri"/>
              <a:cs typeface="Calibri"/>
            </a:rPr>
            <a:t> </a:t>
          </a:r>
          <a:r>
            <a:rPr lang="en-US" sz="1100">
              <a:latin typeface="Calibri"/>
              <a:ea typeface="Calibri"/>
              <a:cs typeface="Calibri"/>
            </a:rPr>
            <a:t>+ DBP &lt;80</a:t>
          </a:r>
        </a:p>
      </dgm:t>
    </dgm:pt>
    <dgm:pt modelId="{FCA41068-A754-4FF6-8580-3CAE7530280F}" type="parTrans" cxnId="{5B53775B-BA6A-41BE-89E1-9B7258E51D51}">
      <dgm:prSet/>
      <dgm:spPr/>
      <dgm:t>
        <a:bodyPr/>
        <a:lstStyle/>
        <a:p>
          <a:endParaRPr lang="en-US"/>
        </a:p>
      </dgm:t>
    </dgm:pt>
    <dgm:pt modelId="{5FFEE823-020A-44F8-B366-6260340B999B}" type="sibTrans" cxnId="{5B53775B-BA6A-41BE-89E1-9B7258E51D51}">
      <dgm:prSet/>
      <dgm:spPr/>
      <dgm:t>
        <a:bodyPr/>
        <a:lstStyle/>
        <a:p>
          <a:endParaRPr lang="en-US"/>
        </a:p>
      </dgm:t>
    </dgm:pt>
    <dgm:pt modelId="{37D34394-E60F-4265-87D2-8C182FB004C5}">
      <dgm:prSet phldrT="[Text]" phldr="0"/>
      <dgm:spPr/>
      <dgm:t>
        <a:bodyPr/>
        <a:lstStyle/>
        <a:p>
          <a:pPr rtl="0"/>
          <a:r>
            <a:rPr lang="en-US" sz="1100">
              <a:latin typeface="Calibri"/>
              <a:ea typeface="Calibri"/>
              <a:cs typeface="Calibri"/>
            </a:rPr>
            <a:t>SBP &lt;120 encouraged</a:t>
          </a:r>
          <a:endParaRPr lang="en-US"/>
        </a:p>
      </dgm:t>
    </dgm:pt>
    <dgm:pt modelId="{1ABE400B-80E4-4764-AFE8-07A44567ECF7}" type="parTrans" cxnId="{729E8F73-3859-4FA4-8487-D9C83961F962}">
      <dgm:prSet/>
      <dgm:spPr/>
      <dgm:t>
        <a:bodyPr/>
        <a:lstStyle/>
        <a:p>
          <a:endParaRPr lang="en-US"/>
        </a:p>
      </dgm:t>
    </dgm:pt>
    <dgm:pt modelId="{166B4DBE-BA93-4D8E-91CE-5BC02B326B4B}" type="sibTrans" cxnId="{729E8F73-3859-4FA4-8487-D9C83961F962}">
      <dgm:prSet/>
      <dgm:spPr/>
      <dgm:t>
        <a:bodyPr/>
        <a:lstStyle/>
        <a:p>
          <a:endParaRPr lang="en-US"/>
        </a:p>
      </dgm:t>
    </dgm:pt>
    <dgm:pt modelId="{591644C6-4ED0-4A6F-8438-92B3248509DF}" type="pres">
      <dgm:prSet presAssocID="{E5C722EE-917D-4C55-873B-BF1A52B693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EFC874-3F22-4101-8949-127483DCC06E}" type="pres">
      <dgm:prSet presAssocID="{98A2CE7D-C64E-4F67-8D8E-B5AC37CA2EA8}" presName="root" presStyleCnt="0"/>
      <dgm:spPr/>
    </dgm:pt>
    <dgm:pt modelId="{0B3F0247-D9F3-4BEB-A2F1-76B7C77E5991}" type="pres">
      <dgm:prSet presAssocID="{98A2CE7D-C64E-4F67-8D8E-B5AC37CA2EA8}" presName="rootComposite" presStyleCnt="0"/>
      <dgm:spPr/>
    </dgm:pt>
    <dgm:pt modelId="{27DFBAB0-F0B5-4E7A-8973-4009D3C152E9}" type="pres">
      <dgm:prSet presAssocID="{98A2CE7D-C64E-4F67-8D8E-B5AC37CA2EA8}" presName="rootText" presStyleLbl="node1" presStyleIdx="0" presStyleCnt="2"/>
      <dgm:spPr/>
    </dgm:pt>
    <dgm:pt modelId="{7B71B28B-6BA6-46EA-80C2-A960480036A8}" type="pres">
      <dgm:prSet presAssocID="{98A2CE7D-C64E-4F67-8D8E-B5AC37CA2EA8}" presName="rootConnector" presStyleLbl="node1" presStyleIdx="0" presStyleCnt="2"/>
      <dgm:spPr/>
    </dgm:pt>
    <dgm:pt modelId="{5B8F663D-960C-499E-BE88-B9B507BFA1F3}" type="pres">
      <dgm:prSet presAssocID="{98A2CE7D-C64E-4F67-8D8E-B5AC37CA2EA8}" presName="childShape" presStyleCnt="0"/>
      <dgm:spPr/>
    </dgm:pt>
    <dgm:pt modelId="{2424428F-D184-4AF4-A757-5E5A96137A9C}" type="pres">
      <dgm:prSet presAssocID="{6C3E9D01-0756-4379-8E60-2478C2DA1F16}" presName="Name13" presStyleLbl="parChTrans1D2" presStyleIdx="0" presStyleCnt="4"/>
      <dgm:spPr/>
    </dgm:pt>
    <dgm:pt modelId="{056F5426-270E-48ED-93AC-72764676A5FF}" type="pres">
      <dgm:prSet presAssocID="{CD82B2FB-D7C8-46F1-945A-59DD1C8DE408}" presName="childText" presStyleLbl="bgAcc1" presStyleIdx="0" presStyleCnt="4">
        <dgm:presLayoutVars>
          <dgm:bulletEnabled val="1"/>
        </dgm:presLayoutVars>
      </dgm:prSet>
      <dgm:spPr/>
    </dgm:pt>
    <dgm:pt modelId="{06E24067-28CF-4188-807E-6AB2E80B3263}" type="pres">
      <dgm:prSet presAssocID="{E5D1288A-BEA6-4D18-B64C-7F508ADD6DC2}" presName="Name13" presStyleLbl="parChTrans1D2" presStyleIdx="1" presStyleCnt="4"/>
      <dgm:spPr/>
    </dgm:pt>
    <dgm:pt modelId="{1BC0B301-0DDC-45EA-8BD5-0FF78B8269FE}" type="pres">
      <dgm:prSet presAssocID="{942D762F-9AD6-4EF6-B7B4-4CABF52B08BF}" presName="childText" presStyleLbl="bgAcc1" presStyleIdx="1" presStyleCnt="4">
        <dgm:presLayoutVars>
          <dgm:bulletEnabled val="1"/>
        </dgm:presLayoutVars>
      </dgm:prSet>
      <dgm:spPr/>
    </dgm:pt>
    <dgm:pt modelId="{B2E0E1AD-4643-4405-9172-740ADC3B9712}" type="pres">
      <dgm:prSet presAssocID="{75FDCA08-9167-4D43-B848-188244AF2D8F}" presName="root" presStyleCnt="0"/>
      <dgm:spPr/>
    </dgm:pt>
    <dgm:pt modelId="{84208F06-F99D-41BC-BAB9-FABF8DCFF8D6}" type="pres">
      <dgm:prSet presAssocID="{75FDCA08-9167-4D43-B848-188244AF2D8F}" presName="rootComposite" presStyleCnt="0"/>
      <dgm:spPr/>
    </dgm:pt>
    <dgm:pt modelId="{24A30674-366D-4E64-A044-29F492843A1E}" type="pres">
      <dgm:prSet presAssocID="{75FDCA08-9167-4D43-B848-188244AF2D8F}" presName="rootText" presStyleLbl="node1" presStyleIdx="1" presStyleCnt="2"/>
      <dgm:spPr/>
    </dgm:pt>
    <dgm:pt modelId="{091C0580-A7F5-4165-B606-078F7399A7E2}" type="pres">
      <dgm:prSet presAssocID="{75FDCA08-9167-4D43-B848-188244AF2D8F}" presName="rootConnector" presStyleLbl="node1" presStyleIdx="1" presStyleCnt="2"/>
      <dgm:spPr/>
    </dgm:pt>
    <dgm:pt modelId="{1C0EEA34-0CE9-44E1-B037-1D0FDD2349E2}" type="pres">
      <dgm:prSet presAssocID="{75FDCA08-9167-4D43-B848-188244AF2D8F}" presName="childShape" presStyleCnt="0"/>
      <dgm:spPr/>
    </dgm:pt>
    <dgm:pt modelId="{C635197F-8FD3-436F-ACAF-A3D2258E54F0}" type="pres">
      <dgm:prSet presAssocID="{FCA41068-A754-4FF6-8580-3CAE7530280F}" presName="Name13" presStyleLbl="parChTrans1D2" presStyleIdx="2" presStyleCnt="4"/>
      <dgm:spPr/>
    </dgm:pt>
    <dgm:pt modelId="{309825A0-1013-467B-9B55-78F9072BA24F}" type="pres">
      <dgm:prSet presAssocID="{1E8BFB78-5EB9-4770-89E0-2ED64E5C767B}" presName="childText" presStyleLbl="bgAcc1" presStyleIdx="2" presStyleCnt="4">
        <dgm:presLayoutVars>
          <dgm:bulletEnabled val="1"/>
        </dgm:presLayoutVars>
      </dgm:prSet>
      <dgm:spPr/>
    </dgm:pt>
    <dgm:pt modelId="{FA5F4998-7E22-454A-B35E-875C34300D34}" type="pres">
      <dgm:prSet presAssocID="{1ABE400B-80E4-4764-AFE8-07A44567ECF7}" presName="Name13" presStyleLbl="parChTrans1D2" presStyleIdx="3" presStyleCnt="4"/>
      <dgm:spPr/>
    </dgm:pt>
    <dgm:pt modelId="{D2AAC8EC-E823-452F-92C9-900DECA87ED6}" type="pres">
      <dgm:prSet presAssocID="{37D34394-E60F-4265-87D2-8C182FB004C5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29D65F0D-587C-46D7-9C0E-C16EBECBC794}" type="presOf" srcId="{75FDCA08-9167-4D43-B848-188244AF2D8F}" destId="{24A30674-366D-4E64-A044-29F492843A1E}" srcOrd="0" destOrd="0" presId="urn:microsoft.com/office/officeart/2005/8/layout/hierarchy3"/>
    <dgm:cxn modelId="{5F7C440E-4374-4014-A86E-D16B02271E90}" type="presOf" srcId="{98A2CE7D-C64E-4F67-8D8E-B5AC37CA2EA8}" destId="{27DFBAB0-F0B5-4E7A-8973-4009D3C152E9}" srcOrd="0" destOrd="0" presId="urn:microsoft.com/office/officeart/2005/8/layout/hierarchy3"/>
    <dgm:cxn modelId="{9917412F-142E-420B-93C0-80B84B51AE1B}" type="presOf" srcId="{FCA41068-A754-4FF6-8580-3CAE7530280F}" destId="{C635197F-8FD3-436F-ACAF-A3D2258E54F0}" srcOrd="0" destOrd="0" presId="urn:microsoft.com/office/officeart/2005/8/layout/hierarchy3"/>
    <dgm:cxn modelId="{5B53775B-BA6A-41BE-89E1-9B7258E51D51}" srcId="{75FDCA08-9167-4D43-B848-188244AF2D8F}" destId="{1E8BFB78-5EB9-4770-89E0-2ED64E5C767B}" srcOrd="0" destOrd="0" parTransId="{FCA41068-A754-4FF6-8580-3CAE7530280F}" sibTransId="{5FFEE823-020A-44F8-B366-6260340B999B}"/>
    <dgm:cxn modelId="{2E234E5D-1465-4BBE-A222-7B666FDB35B0}" srcId="{98A2CE7D-C64E-4F67-8D8E-B5AC37CA2EA8}" destId="{CD82B2FB-D7C8-46F1-945A-59DD1C8DE408}" srcOrd="0" destOrd="0" parTransId="{6C3E9D01-0756-4379-8E60-2478C2DA1F16}" sibTransId="{0ECB3669-6EDD-4B9F-9D87-332C56F38206}"/>
    <dgm:cxn modelId="{F912C763-066F-4586-84F9-200CB992A4DD}" type="presOf" srcId="{942D762F-9AD6-4EF6-B7B4-4CABF52B08BF}" destId="{1BC0B301-0DDC-45EA-8BD5-0FF78B8269FE}" srcOrd="0" destOrd="0" presId="urn:microsoft.com/office/officeart/2005/8/layout/hierarchy3"/>
    <dgm:cxn modelId="{88DFC648-51B2-43F8-9108-6B9BF49548CD}" type="presOf" srcId="{98A2CE7D-C64E-4F67-8D8E-B5AC37CA2EA8}" destId="{7B71B28B-6BA6-46EA-80C2-A960480036A8}" srcOrd="1" destOrd="0" presId="urn:microsoft.com/office/officeart/2005/8/layout/hierarchy3"/>
    <dgm:cxn modelId="{729E8F73-3859-4FA4-8487-D9C83961F962}" srcId="{75FDCA08-9167-4D43-B848-188244AF2D8F}" destId="{37D34394-E60F-4265-87D2-8C182FB004C5}" srcOrd="1" destOrd="0" parTransId="{1ABE400B-80E4-4764-AFE8-07A44567ECF7}" sibTransId="{166B4DBE-BA93-4D8E-91CE-5BC02B326B4B}"/>
    <dgm:cxn modelId="{910D437C-F111-47B2-9857-46BC7BB70913}" type="presOf" srcId="{E5C722EE-917D-4C55-873B-BF1A52B6932D}" destId="{591644C6-4ED0-4A6F-8438-92B3248509DF}" srcOrd="0" destOrd="0" presId="urn:microsoft.com/office/officeart/2005/8/layout/hierarchy3"/>
    <dgm:cxn modelId="{B293418E-5778-4A0B-9245-5266D503AF6C}" type="presOf" srcId="{37D34394-E60F-4265-87D2-8C182FB004C5}" destId="{D2AAC8EC-E823-452F-92C9-900DECA87ED6}" srcOrd="0" destOrd="0" presId="urn:microsoft.com/office/officeart/2005/8/layout/hierarchy3"/>
    <dgm:cxn modelId="{ACB9499A-93FB-47C6-8395-FB8D2B640A9E}" type="presOf" srcId="{1ABE400B-80E4-4764-AFE8-07A44567ECF7}" destId="{FA5F4998-7E22-454A-B35E-875C34300D34}" srcOrd="0" destOrd="0" presId="urn:microsoft.com/office/officeart/2005/8/layout/hierarchy3"/>
    <dgm:cxn modelId="{4C026EAD-B420-4EE5-A4FE-A59B9CEEBA1C}" srcId="{E5C722EE-917D-4C55-873B-BF1A52B6932D}" destId="{75FDCA08-9167-4D43-B848-188244AF2D8F}" srcOrd="1" destOrd="0" parTransId="{24CDA6F8-2C92-4428-817D-C4260ED23E80}" sibTransId="{670165E6-0535-4A49-8A75-C44C8AB9918E}"/>
    <dgm:cxn modelId="{CAA70CBB-3DCF-47C5-9754-5CAA10E2FCAB}" type="presOf" srcId="{1E8BFB78-5EB9-4770-89E0-2ED64E5C767B}" destId="{309825A0-1013-467B-9B55-78F9072BA24F}" srcOrd="0" destOrd="0" presId="urn:microsoft.com/office/officeart/2005/8/layout/hierarchy3"/>
    <dgm:cxn modelId="{053C89C5-BA3B-452F-B6EE-D6BEB01F20CE}" srcId="{98A2CE7D-C64E-4F67-8D8E-B5AC37CA2EA8}" destId="{942D762F-9AD6-4EF6-B7B4-4CABF52B08BF}" srcOrd="1" destOrd="0" parTransId="{E5D1288A-BEA6-4D18-B64C-7F508ADD6DC2}" sibTransId="{E33DDA1B-1E35-4CF3-8EE5-E389320007F2}"/>
    <dgm:cxn modelId="{B0820DCC-9FF5-4F5C-8B2E-222BF9FC8697}" type="presOf" srcId="{6C3E9D01-0756-4379-8E60-2478C2DA1F16}" destId="{2424428F-D184-4AF4-A757-5E5A96137A9C}" srcOrd="0" destOrd="0" presId="urn:microsoft.com/office/officeart/2005/8/layout/hierarchy3"/>
    <dgm:cxn modelId="{5E2C39CD-DFC4-4A2B-8143-998DE2C6C95C}" type="presOf" srcId="{75FDCA08-9167-4D43-B848-188244AF2D8F}" destId="{091C0580-A7F5-4165-B606-078F7399A7E2}" srcOrd="1" destOrd="0" presId="urn:microsoft.com/office/officeart/2005/8/layout/hierarchy3"/>
    <dgm:cxn modelId="{8C4D25D5-2F26-4F2D-AC05-D144EFEF5128}" srcId="{E5C722EE-917D-4C55-873B-BF1A52B6932D}" destId="{98A2CE7D-C64E-4F67-8D8E-B5AC37CA2EA8}" srcOrd="0" destOrd="0" parTransId="{4F0F2A44-9E3F-41FC-9991-389C2AA05B6E}" sibTransId="{400604CF-CD50-4612-A16D-002F2D0AE989}"/>
    <dgm:cxn modelId="{662D92DC-CCF8-48B1-9207-B99B749B0C39}" type="presOf" srcId="{CD82B2FB-D7C8-46F1-945A-59DD1C8DE408}" destId="{056F5426-270E-48ED-93AC-72764676A5FF}" srcOrd="0" destOrd="0" presId="urn:microsoft.com/office/officeart/2005/8/layout/hierarchy3"/>
    <dgm:cxn modelId="{1CE93FEF-8881-4343-A447-4277CF7A6431}" type="presOf" srcId="{E5D1288A-BEA6-4D18-B64C-7F508ADD6DC2}" destId="{06E24067-28CF-4188-807E-6AB2E80B3263}" srcOrd="0" destOrd="0" presId="urn:microsoft.com/office/officeart/2005/8/layout/hierarchy3"/>
    <dgm:cxn modelId="{0E32F63F-67E2-46A9-9891-FFD0C96963E8}" type="presParOf" srcId="{591644C6-4ED0-4A6F-8438-92B3248509DF}" destId="{81EFC874-3F22-4101-8949-127483DCC06E}" srcOrd="0" destOrd="0" presId="urn:microsoft.com/office/officeart/2005/8/layout/hierarchy3"/>
    <dgm:cxn modelId="{53A2348F-3A58-4AC5-8F6C-A9A75F240F9F}" type="presParOf" srcId="{81EFC874-3F22-4101-8949-127483DCC06E}" destId="{0B3F0247-D9F3-4BEB-A2F1-76B7C77E5991}" srcOrd="0" destOrd="0" presId="urn:microsoft.com/office/officeart/2005/8/layout/hierarchy3"/>
    <dgm:cxn modelId="{9F5AA4B6-9C96-442A-8C93-A0C89A32119B}" type="presParOf" srcId="{0B3F0247-D9F3-4BEB-A2F1-76B7C77E5991}" destId="{27DFBAB0-F0B5-4E7A-8973-4009D3C152E9}" srcOrd="0" destOrd="0" presId="urn:microsoft.com/office/officeart/2005/8/layout/hierarchy3"/>
    <dgm:cxn modelId="{90E994EC-9446-4FE7-94C2-9D586F15CA24}" type="presParOf" srcId="{0B3F0247-D9F3-4BEB-A2F1-76B7C77E5991}" destId="{7B71B28B-6BA6-46EA-80C2-A960480036A8}" srcOrd="1" destOrd="0" presId="urn:microsoft.com/office/officeart/2005/8/layout/hierarchy3"/>
    <dgm:cxn modelId="{E7E3C0CC-9DCC-491E-BFD7-CBC94DF251F8}" type="presParOf" srcId="{81EFC874-3F22-4101-8949-127483DCC06E}" destId="{5B8F663D-960C-499E-BE88-B9B507BFA1F3}" srcOrd="1" destOrd="0" presId="urn:microsoft.com/office/officeart/2005/8/layout/hierarchy3"/>
    <dgm:cxn modelId="{34C8E3AF-F150-419F-9367-F78267514E81}" type="presParOf" srcId="{5B8F663D-960C-499E-BE88-B9B507BFA1F3}" destId="{2424428F-D184-4AF4-A757-5E5A96137A9C}" srcOrd="0" destOrd="0" presId="urn:microsoft.com/office/officeart/2005/8/layout/hierarchy3"/>
    <dgm:cxn modelId="{56D0E00A-AF05-47B3-8CB8-11B3F003DBAE}" type="presParOf" srcId="{5B8F663D-960C-499E-BE88-B9B507BFA1F3}" destId="{056F5426-270E-48ED-93AC-72764676A5FF}" srcOrd="1" destOrd="0" presId="urn:microsoft.com/office/officeart/2005/8/layout/hierarchy3"/>
    <dgm:cxn modelId="{F7FDB454-A321-4FB6-8964-DC1703BE1F02}" type="presParOf" srcId="{5B8F663D-960C-499E-BE88-B9B507BFA1F3}" destId="{06E24067-28CF-4188-807E-6AB2E80B3263}" srcOrd="2" destOrd="0" presId="urn:microsoft.com/office/officeart/2005/8/layout/hierarchy3"/>
    <dgm:cxn modelId="{983334E9-93AB-4348-8F0D-A3A967018930}" type="presParOf" srcId="{5B8F663D-960C-499E-BE88-B9B507BFA1F3}" destId="{1BC0B301-0DDC-45EA-8BD5-0FF78B8269FE}" srcOrd="3" destOrd="0" presId="urn:microsoft.com/office/officeart/2005/8/layout/hierarchy3"/>
    <dgm:cxn modelId="{7ECBB7DE-4719-485F-8E1D-3E208F6784CC}" type="presParOf" srcId="{591644C6-4ED0-4A6F-8438-92B3248509DF}" destId="{B2E0E1AD-4643-4405-9172-740ADC3B9712}" srcOrd="1" destOrd="0" presId="urn:microsoft.com/office/officeart/2005/8/layout/hierarchy3"/>
    <dgm:cxn modelId="{752C5248-0886-4F99-8C05-DFFBEEA156EE}" type="presParOf" srcId="{B2E0E1AD-4643-4405-9172-740ADC3B9712}" destId="{84208F06-F99D-41BC-BAB9-FABF8DCFF8D6}" srcOrd="0" destOrd="0" presId="urn:microsoft.com/office/officeart/2005/8/layout/hierarchy3"/>
    <dgm:cxn modelId="{5827F03D-4313-4DA1-85D9-DB9CFBA364E2}" type="presParOf" srcId="{84208F06-F99D-41BC-BAB9-FABF8DCFF8D6}" destId="{24A30674-366D-4E64-A044-29F492843A1E}" srcOrd="0" destOrd="0" presId="urn:microsoft.com/office/officeart/2005/8/layout/hierarchy3"/>
    <dgm:cxn modelId="{1E5214B3-B63A-4CEB-8A26-8D5E194E63CB}" type="presParOf" srcId="{84208F06-F99D-41BC-BAB9-FABF8DCFF8D6}" destId="{091C0580-A7F5-4165-B606-078F7399A7E2}" srcOrd="1" destOrd="0" presId="urn:microsoft.com/office/officeart/2005/8/layout/hierarchy3"/>
    <dgm:cxn modelId="{D1229BB9-D64F-4BB7-B950-10AC7C588507}" type="presParOf" srcId="{B2E0E1AD-4643-4405-9172-740ADC3B9712}" destId="{1C0EEA34-0CE9-44E1-B037-1D0FDD2349E2}" srcOrd="1" destOrd="0" presId="urn:microsoft.com/office/officeart/2005/8/layout/hierarchy3"/>
    <dgm:cxn modelId="{180CA416-B296-457C-98CE-F0B810BFD5A5}" type="presParOf" srcId="{1C0EEA34-0CE9-44E1-B037-1D0FDD2349E2}" destId="{C635197F-8FD3-436F-ACAF-A3D2258E54F0}" srcOrd="0" destOrd="0" presId="urn:microsoft.com/office/officeart/2005/8/layout/hierarchy3"/>
    <dgm:cxn modelId="{05751003-BBEA-459C-886A-7588F852422F}" type="presParOf" srcId="{1C0EEA34-0CE9-44E1-B037-1D0FDD2349E2}" destId="{309825A0-1013-467B-9B55-78F9072BA24F}" srcOrd="1" destOrd="0" presId="urn:microsoft.com/office/officeart/2005/8/layout/hierarchy3"/>
    <dgm:cxn modelId="{EF1466A3-30C0-4D5E-8F19-E93F66D788C0}" type="presParOf" srcId="{1C0EEA34-0CE9-44E1-B037-1D0FDD2349E2}" destId="{FA5F4998-7E22-454A-B35E-875C34300D34}" srcOrd="2" destOrd="0" presId="urn:microsoft.com/office/officeart/2005/8/layout/hierarchy3"/>
    <dgm:cxn modelId="{2D2618A2-06D5-4F62-B049-972661F2992A}" type="presParOf" srcId="{1C0EEA34-0CE9-44E1-B037-1D0FDD2349E2}" destId="{D2AAC8EC-E823-452F-92C9-900DECA87ED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1BF7AF9-FB39-45BE-8DAB-9901EA0627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3A8A61-62BD-4B67-9EBE-442518B7BF9B}">
      <dgm:prSet/>
      <dgm:spPr/>
      <dgm:t>
        <a:bodyPr/>
        <a:lstStyle/>
        <a:p>
          <a:r>
            <a:rPr lang="en-US"/>
            <a:t>Treat for SBP ≥130 + DBP ≥80</a:t>
          </a:r>
        </a:p>
      </dgm:t>
    </dgm:pt>
    <dgm:pt modelId="{292CC666-9099-4D07-8454-2420854DA848}" type="parTrans" cxnId="{5955904E-A8E8-4BC8-ADFC-4B7FEE6F3BC9}">
      <dgm:prSet/>
      <dgm:spPr/>
      <dgm:t>
        <a:bodyPr/>
        <a:lstStyle/>
        <a:p>
          <a:endParaRPr lang="en-US"/>
        </a:p>
      </dgm:t>
    </dgm:pt>
    <dgm:pt modelId="{D9B73481-856F-4EC8-8424-E551DC9684E8}" type="sibTrans" cxnId="{5955904E-A8E8-4BC8-ADFC-4B7FEE6F3BC9}">
      <dgm:prSet/>
      <dgm:spPr/>
      <dgm:t>
        <a:bodyPr/>
        <a:lstStyle/>
        <a:p>
          <a:endParaRPr lang="en-US"/>
        </a:p>
      </dgm:t>
    </dgm:pt>
    <dgm:pt modelId="{BDA4D555-2184-480A-BB53-A2F92084DBAC}">
      <dgm:prSet/>
      <dgm:spPr/>
      <dgm:t>
        <a:bodyPr/>
        <a:lstStyle/>
        <a:p>
          <a:r>
            <a:rPr lang="en-US"/>
            <a:t>BP goal &gt;130/80 </a:t>
          </a:r>
        </a:p>
      </dgm:t>
    </dgm:pt>
    <dgm:pt modelId="{F84CE555-C33A-4986-A7DF-89E70E693AF0}" type="parTrans" cxnId="{6C9816A6-EA81-4841-BDD3-06A071180C7E}">
      <dgm:prSet/>
      <dgm:spPr/>
      <dgm:t>
        <a:bodyPr/>
        <a:lstStyle/>
        <a:p>
          <a:endParaRPr lang="en-US"/>
        </a:p>
      </dgm:t>
    </dgm:pt>
    <dgm:pt modelId="{7880CAB0-9B2C-4952-8F3B-D2F07116F741}" type="sibTrans" cxnId="{6C9816A6-EA81-4841-BDD3-06A071180C7E}">
      <dgm:prSet/>
      <dgm:spPr/>
      <dgm:t>
        <a:bodyPr/>
        <a:lstStyle/>
        <a:p>
          <a:endParaRPr lang="en-US"/>
        </a:p>
      </dgm:t>
    </dgm:pt>
    <dgm:pt modelId="{4920AF03-FBB4-44D5-9330-9088CC891E75}">
      <dgm:prSet/>
      <dgm:spPr/>
      <dgm:t>
        <a:bodyPr/>
        <a:lstStyle/>
        <a:p>
          <a:r>
            <a:rPr lang="en-US"/>
            <a:t>SBP &lt;120 encouraged</a:t>
          </a:r>
        </a:p>
      </dgm:t>
    </dgm:pt>
    <dgm:pt modelId="{6666CE40-59DC-4464-A34A-F067B981EEE7}" type="parTrans" cxnId="{ED1D414A-88F2-4F9A-B8AE-246B393261B6}">
      <dgm:prSet/>
      <dgm:spPr/>
      <dgm:t>
        <a:bodyPr/>
        <a:lstStyle/>
        <a:p>
          <a:endParaRPr lang="en-US"/>
        </a:p>
      </dgm:t>
    </dgm:pt>
    <dgm:pt modelId="{5C47049A-89F4-45F4-9E0D-7094F5845F5F}" type="sibTrans" cxnId="{ED1D414A-88F2-4F9A-B8AE-246B393261B6}">
      <dgm:prSet/>
      <dgm:spPr/>
      <dgm:t>
        <a:bodyPr/>
        <a:lstStyle/>
        <a:p>
          <a:endParaRPr lang="en-US"/>
        </a:p>
      </dgm:t>
    </dgm:pt>
    <dgm:pt modelId="{FEBAD073-4C3E-49C5-BDA9-607FEF30BEAE}">
      <dgm:prSet/>
      <dgm:spPr/>
      <dgm:t>
        <a:bodyPr/>
        <a:lstStyle/>
        <a:p>
          <a:r>
            <a:rPr lang="en-US"/>
            <a:t>Treatment choice:</a:t>
          </a:r>
        </a:p>
      </dgm:t>
    </dgm:pt>
    <dgm:pt modelId="{CE5A22B5-E9BB-492A-A34C-688A40AB8A0B}" type="parTrans" cxnId="{A57593AD-D839-4A07-B688-6AB775EB513B}">
      <dgm:prSet/>
      <dgm:spPr/>
      <dgm:t>
        <a:bodyPr/>
        <a:lstStyle/>
        <a:p>
          <a:endParaRPr lang="en-US"/>
        </a:p>
      </dgm:t>
    </dgm:pt>
    <dgm:pt modelId="{F9DF2AFB-0604-4C74-B6E7-3C0830C410FB}" type="sibTrans" cxnId="{A57593AD-D839-4A07-B688-6AB775EB513B}">
      <dgm:prSet/>
      <dgm:spPr/>
      <dgm:t>
        <a:bodyPr/>
        <a:lstStyle/>
        <a:p>
          <a:endParaRPr lang="en-US"/>
        </a:p>
      </dgm:t>
    </dgm:pt>
    <dgm:pt modelId="{FACEBFFA-525B-4E0B-8401-AE236784A59C}">
      <dgm:prSet/>
      <dgm:spPr/>
      <dgm:t>
        <a:bodyPr/>
        <a:lstStyle/>
        <a:p>
          <a:r>
            <a:rPr lang="en-US"/>
            <a:t>Thiazides</a:t>
          </a:r>
        </a:p>
      </dgm:t>
    </dgm:pt>
    <dgm:pt modelId="{4DCBA450-D0C9-4227-B45C-BD8F94245C88}" type="parTrans" cxnId="{2853F914-4CC3-4EEE-92EA-4E5FE40E8781}">
      <dgm:prSet/>
      <dgm:spPr/>
      <dgm:t>
        <a:bodyPr/>
        <a:lstStyle/>
        <a:p>
          <a:endParaRPr lang="en-US"/>
        </a:p>
      </dgm:t>
    </dgm:pt>
    <dgm:pt modelId="{C8605824-70BD-4214-BE51-06D77AA2E579}" type="sibTrans" cxnId="{2853F914-4CC3-4EEE-92EA-4E5FE40E8781}">
      <dgm:prSet/>
      <dgm:spPr/>
      <dgm:t>
        <a:bodyPr/>
        <a:lstStyle/>
        <a:p>
          <a:endParaRPr lang="en-US"/>
        </a:p>
      </dgm:t>
    </dgm:pt>
    <dgm:pt modelId="{233C557D-423F-45FA-AA98-15BBB56298F4}">
      <dgm:prSet/>
      <dgm:spPr/>
      <dgm:t>
        <a:bodyPr/>
        <a:lstStyle/>
        <a:p>
          <a:r>
            <a:rPr lang="en-US"/>
            <a:t>CCBs</a:t>
          </a:r>
        </a:p>
      </dgm:t>
    </dgm:pt>
    <dgm:pt modelId="{E2E771FB-8E5F-4BC8-B112-B3D9B607FCFA}" type="parTrans" cxnId="{140BE9F3-16D0-4D92-B057-D42AB7F4BBEF}">
      <dgm:prSet/>
      <dgm:spPr/>
      <dgm:t>
        <a:bodyPr/>
        <a:lstStyle/>
        <a:p>
          <a:endParaRPr lang="en-US"/>
        </a:p>
      </dgm:t>
    </dgm:pt>
    <dgm:pt modelId="{C7D45C77-9716-4965-AD7C-CA7D67B27578}" type="sibTrans" cxnId="{140BE9F3-16D0-4D92-B057-D42AB7F4BBEF}">
      <dgm:prSet/>
      <dgm:spPr/>
      <dgm:t>
        <a:bodyPr/>
        <a:lstStyle/>
        <a:p>
          <a:endParaRPr lang="en-US"/>
        </a:p>
      </dgm:t>
    </dgm:pt>
    <dgm:pt modelId="{E497AAA0-CB89-4F71-8A64-9D66FC445E08}">
      <dgm:prSet/>
      <dgm:spPr/>
      <dgm:t>
        <a:bodyPr/>
        <a:lstStyle/>
        <a:p>
          <a:r>
            <a:rPr lang="en-US"/>
            <a:t>ACEi</a:t>
          </a:r>
        </a:p>
      </dgm:t>
    </dgm:pt>
    <dgm:pt modelId="{054E9FA9-1492-4928-A02C-9CC3A70C72B7}" type="parTrans" cxnId="{D6BF26EF-F6C2-4958-A29A-3A3202FE8711}">
      <dgm:prSet/>
      <dgm:spPr/>
      <dgm:t>
        <a:bodyPr/>
        <a:lstStyle/>
        <a:p>
          <a:endParaRPr lang="en-US"/>
        </a:p>
      </dgm:t>
    </dgm:pt>
    <dgm:pt modelId="{7A09841F-139A-4428-B197-3C06BF69D9A2}" type="sibTrans" cxnId="{D6BF26EF-F6C2-4958-A29A-3A3202FE8711}">
      <dgm:prSet/>
      <dgm:spPr/>
      <dgm:t>
        <a:bodyPr/>
        <a:lstStyle/>
        <a:p>
          <a:endParaRPr lang="en-US"/>
        </a:p>
      </dgm:t>
    </dgm:pt>
    <dgm:pt modelId="{8BCD2667-428D-4A2E-8A02-A0098ACD2CA3}">
      <dgm:prSet/>
      <dgm:spPr/>
      <dgm:t>
        <a:bodyPr/>
        <a:lstStyle/>
        <a:p>
          <a:r>
            <a:rPr lang="en-US"/>
            <a:t>First-line in CKD</a:t>
          </a:r>
        </a:p>
      </dgm:t>
    </dgm:pt>
    <dgm:pt modelId="{6C07B017-DA04-4A9D-9679-BD83683FE04F}" type="parTrans" cxnId="{C6227C7F-3A5A-4442-8B9D-7A4509EF8047}">
      <dgm:prSet/>
      <dgm:spPr/>
      <dgm:t>
        <a:bodyPr/>
        <a:lstStyle/>
        <a:p>
          <a:endParaRPr lang="en-US"/>
        </a:p>
      </dgm:t>
    </dgm:pt>
    <dgm:pt modelId="{C3C210B9-930A-4102-B313-3E197A9E9B38}" type="sibTrans" cxnId="{C6227C7F-3A5A-4442-8B9D-7A4509EF8047}">
      <dgm:prSet/>
      <dgm:spPr/>
      <dgm:t>
        <a:bodyPr/>
        <a:lstStyle/>
        <a:p>
          <a:endParaRPr lang="en-US"/>
        </a:p>
      </dgm:t>
    </dgm:pt>
    <dgm:pt modelId="{4E3A442A-FFAE-46E4-982E-5FF7A06D341C}">
      <dgm:prSet/>
      <dgm:spPr/>
      <dgm:t>
        <a:bodyPr/>
        <a:lstStyle/>
        <a:p>
          <a:r>
            <a:rPr lang="en-US"/>
            <a:t>ARB</a:t>
          </a:r>
        </a:p>
      </dgm:t>
    </dgm:pt>
    <dgm:pt modelId="{49EAC052-E1D6-4EF6-B405-F10E61735F67}" type="parTrans" cxnId="{E1DDEF70-F945-49E5-BECC-035747018FEE}">
      <dgm:prSet/>
      <dgm:spPr/>
      <dgm:t>
        <a:bodyPr/>
        <a:lstStyle/>
        <a:p>
          <a:endParaRPr lang="en-US"/>
        </a:p>
      </dgm:t>
    </dgm:pt>
    <dgm:pt modelId="{BFCEB6A4-3F5D-48A6-997B-A57114DD2642}" type="sibTrans" cxnId="{E1DDEF70-F945-49E5-BECC-035747018FEE}">
      <dgm:prSet/>
      <dgm:spPr/>
      <dgm:t>
        <a:bodyPr/>
        <a:lstStyle/>
        <a:p>
          <a:endParaRPr lang="en-US"/>
        </a:p>
      </dgm:t>
    </dgm:pt>
    <dgm:pt modelId="{0574AC58-A703-4055-A9F8-1DACAD138619}">
      <dgm:prSet/>
      <dgm:spPr/>
      <dgm:t>
        <a:bodyPr/>
        <a:lstStyle/>
        <a:p>
          <a:r>
            <a:rPr lang="en-US"/>
            <a:t>First-line in CKD</a:t>
          </a:r>
        </a:p>
      </dgm:t>
    </dgm:pt>
    <dgm:pt modelId="{DF4EFF0C-2407-42C9-9385-7F53A27ECB8E}" type="parTrans" cxnId="{34FD2EF1-7236-4881-95D7-B4D858D40C70}">
      <dgm:prSet/>
      <dgm:spPr/>
      <dgm:t>
        <a:bodyPr/>
        <a:lstStyle/>
        <a:p>
          <a:endParaRPr lang="en-US"/>
        </a:p>
      </dgm:t>
    </dgm:pt>
    <dgm:pt modelId="{F066A480-2621-4240-AA53-E3ADA5E40985}" type="sibTrans" cxnId="{34FD2EF1-7236-4881-95D7-B4D858D40C70}">
      <dgm:prSet/>
      <dgm:spPr/>
      <dgm:t>
        <a:bodyPr/>
        <a:lstStyle/>
        <a:p>
          <a:endParaRPr lang="en-US"/>
        </a:p>
      </dgm:t>
    </dgm:pt>
    <dgm:pt modelId="{A466A3E5-B06C-46FA-98F7-07626D25270C}" type="pres">
      <dgm:prSet presAssocID="{A1BF7AF9-FB39-45BE-8DAB-9901EA0627EB}" presName="linear" presStyleCnt="0">
        <dgm:presLayoutVars>
          <dgm:dir/>
          <dgm:animLvl val="lvl"/>
          <dgm:resizeHandles val="exact"/>
        </dgm:presLayoutVars>
      </dgm:prSet>
      <dgm:spPr/>
    </dgm:pt>
    <dgm:pt modelId="{A36AFA53-DC5C-4990-A263-DDCDA1F4B7ED}" type="pres">
      <dgm:prSet presAssocID="{8F3A8A61-62BD-4B67-9EBE-442518B7BF9B}" presName="parentLin" presStyleCnt="0"/>
      <dgm:spPr/>
    </dgm:pt>
    <dgm:pt modelId="{8C0FDC40-AA5C-4BB2-86D5-3FC8359AEB2C}" type="pres">
      <dgm:prSet presAssocID="{8F3A8A61-62BD-4B67-9EBE-442518B7BF9B}" presName="parentLeftMargin" presStyleLbl="node1" presStyleIdx="0" presStyleCnt="3"/>
      <dgm:spPr/>
    </dgm:pt>
    <dgm:pt modelId="{C9D2E449-7FA8-4867-9FFB-A703066F1A40}" type="pres">
      <dgm:prSet presAssocID="{8F3A8A61-62BD-4B67-9EBE-442518B7BF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BD4650-0861-425B-BC3C-F87794922BF3}" type="pres">
      <dgm:prSet presAssocID="{8F3A8A61-62BD-4B67-9EBE-442518B7BF9B}" presName="negativeSpace" presStyleCnt="0"/>
      <dgm:spPr/>
    </dgm:pt>
    <dgm:pt modelId="{C609D4A3-B1C0-4303-83D3-55AD126B6999}" type="pres">
      <dgm:prSet presAssocID="{8F3A8A61-62BD-4B67-9EBE-442518B7BF9B}" presName="childText" presStyleLbl="conFgAcc1" presStyleIdx="0" presStyleCnt="3">
        <dgm:presLayoutVars>
          <dgm:bulletEnabled val="1"/>
        </dgm:presLayoutVars>
      </dgm:prSet>
      <dgm:spPr/>
    </dgm:pt>
    <dgm:pt modelId="{B62568A7-287F-406E-83AB-D22FBCD5A85D}" type="pres">
      <dgm:prSet presAssocID="{D9B73481-856F-4EC8-8424-E551DC9684E8}" presName="spaceBetweenRectangles" presStyleCnt="0"/>
      <dgm:spPr/>
    </dgm:pt>
    <dgm:pt modelId="{478FF0E8-A498-4547-879C-2D876228F93B}" type="pres">
      <dgm:prSet presAssocID="{BDA4D555-2184-480A-BB53-A2F92084DBAC}" presName="parentLin" presStyleCnt="0"/>
      <dgm:spPr/>
    </dgm:pt>
    <dgm:pt modelId="{4FA2C7E8-801D-4DA6-9545-E5A97A312366}" type="pres">
      <dgm:prSet presAssocID="{BDA4D555-2184-480A-BB53-A2F92084DBAC}" presName="parentLeftMargin" presStyleLbl="node1" presStyleIdx="0" presStyleCnt="3"/>
      <dgm:spPr/>
    </dgm:pt>
    <dgm:pt modelId="{49A0C31A-34CF-410C-8054-2FF28A0CD376}" type="pres">
      <dgm:prSet presAssocID="{BDA4D555-2184-480A-BB53-A2F92084DB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42F98E-AFB5-4985-9337-BCBB33A77ABC}" type="pres">
      <dgm:prSet presAssocID="{BDA4D555-2184-480A-BB53-A2F92084DBAC}" presName="negativeSpace" presStyleCnt="0"/>
      <dgm:spPr/>
    </dgm:pt>
    <dgm:pt modelId="{CEF36A93-24B4-4ABF-9BB1-39642BFE6E4C}" type="pres">
      <dgm:prSet presAssocID="{BDA4D555-2184-480A-BB53-A2F92084DBAC}" presName="childText" presStyleLbl="conFgAcc1" presStyleIdx="1" presStyleCnt="3">
        <dgm:presLayoutVars>
          <dgm:bulletEnabled val="1"/>
        </dgm:presLayoutVars>
      </dgm:prSet>
      <dgm:spPr/>
    </dgm:pt>
    <dgm:pt modelId="{26117BE7-94A9-43D2-8440-7647D3CE446F}" type="pres">
      <dgm:prSet presAssocID="{7880CAB0-9B2C-4952-8F3B-D2F07116F741}" presName="spaceBetweenRectangles" presStyleCnt="0"/>
      <dgm:spPr/>
    </dgm:pt>
    <dgm:pt modelId="{8D218AEF-F4E4-48D0-BE43-996F260068BC}" type="pres">
      <dgm:prSet presAssocID="{FEBAD073-4C3E-49C5-BDA9-607FEF30BEAE}" presName="parentLin" presStyleCnt="0"/>
      <dgm:spPr/>
    </dgm:pt>
    <dgm:pt modelId="{B6C35FFF-230F-4747-A6F3-7CF3889F7D8E}" type="pres">
      <dgm:prSet presAssocID="{FEBAD073-4C3E-49C5-BDA9-607FEF30BEAE}" presName="parentLeftMargin" presStyleLbl="node1" presStyleIdx="1" presStyleCnt="3"/>
      <dgm:spPr/>
    </dgm:pt>
    <dgm:pt modelId="{E9DA99BE-D1A5-46DF-BB0F-3B84D5D3088E}" type="pres">
      <dgm:prSet presAssocID="{FEBAD073-4C3E-49C5-BDA9-607FEF30BE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3CDB5DE-304B-4FC1-84D2-54D41249AFBB}" type="pres">
      <dgm:prSet presAssocID="{FEBAD073-4C3E-49C5-BDA9-607FEF30BEAE}" presName="negativeSpace" presStyleCnt="0"/>
      <dgm:spPr/>
    </dgm:pt>
    <dgm:pt modelId="{1909556C-0480-48DD-8338-81EA7315308C}" type="pres">
      <dgm:prSet presAssocID="{FEBAD073-4C3E-49C5-BDA9-607FEF30BE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3C090B-CA53-4036-92BE-B377C3442F19}" type="presOf" srcId="{8F3A8A61-62BD-4B67-9EBE-442518B7BF9B}" destId="{C9D2E449-7FA8-4867-9FFB-A703066F1A40}" srcOrd="1" destOrd="0" presId="urn:microsoft.com/office/officeart/2005/8/layout/list1"/>
    <dgm:cxn modelId="{2853F914-4CC3-4EEE-92EA-4E5FE40E8781}" srcId="{FEBAD073-4C3E-49C5-BDA9-607FEF30BEAE}" destId="{FACEBFFA-525B-4E0B-8401-AE236784A59C}" srcOrd="0" destOrd="0" parTransId="{4DCBA450-D0C9-4227-B45C-BD8F94245C88}" sibTransId="{C8605824-70BD-4214-BE51-06D77AA2E579}"/>
    <dgm:cxn modelId="{F1E26C20-C2DA-4CD6-B6CE-AE04E3B0B633}" type="presOf" srcId="{E497AAA0-CB89-4F71-8A64-9D66FC445E08}" destId="{1909556C-0480-48DD-8338-81EA7315308C}" srcOrd="0" destOrd="2" presId="urn:microsoft.com/office/officeart/2005/8/layout/list1"/>
    <dgm:cxn modelId="{4F98FB24-CB9E-4BC1-8791-081E59F50EA3}" type="presOf" srcId="{8F3A8A61-62BD-4B67-9EBE-442518B7BF9B}" destId="{8C0FDC40-AA5C-4BB2-86D5-3FC8359AEB2C}" srcOrd="0" destOrd="0" presId="urn:microsoft.com/office/officeart/2005/8/layout/list1"/>
    <dgm:cxn modelId="{27B3D833-54F8-4F62-9161-03F6DE901C5B}" type="presOf" srcId="{4E3A442A-FFAE-46E4-982E-5FF7A06D341C}" destId="{1909556C-0480-48DD-8338-81EA7315308C}" srcOrd="0" destOrd="4" presId="urn:microsoft.com/office/officeart/2005/8/layout/list1"/>
    <dgm:cxn modelId="{9C53903D-BA56-419B-898B-5DAD1B023305}" type="presOf" srcId="{BDA4D555-2184-480A-BB53-A2F92084DBAC}" destId="{4FA2C7E8-801D-4DA6-9545-E5A97A312366}" srcOrd="0" destOrd="0" presId="urn:microsoft.com/office/officeart/2005/8/layout/list1"/>
    <dgm:cxn modelId="{5B91503E-2A93-4376-9B31-CFAC5F6B6CF6}" type="presOf" srcId="{FEBAD073-4C3E-49C5-BDA9-607FEF30BEAE}" destId="{B6C35FFF-230F-4747-A6F3-7CF3889F7D8E}" srcOrd="0" destOrd="0" presId="urn:microsoft.com/office/officeart/2005/8/layout/list1"/>
    <dgm:cxn modelId="{8A501064-20E9-4F92-99C3-C3BA54801F89}" type="presOf" srcId="{233C557D-423F-45FA-AA98-15BBB56298F4}" destId="{1909556C-0480-48DD-8338-81EA7315308C}" srcOrd="0" destOrd="1" presId="urn:microsoft.com/office/officeart/2005/8/layout/list1"/>
    <dgm:cxn modelId="{5D8FB447-8B92-49A2-98C6-FADFC2E4EAD9}" type="presOf" srcId="{0574AC58-A703-4055-A9F8-1DACAD138619}" destId="{1909556C-0480-48DD-8338-81EA7315308C}" srcOrd="0" destOrd="5" presId="urn:microsoft.com/office/officeart/2005/8/layout/list1"/>
    <dgm:cxn modelId="{ED1D414A-88F2-4F9A-B8AE-246B393261B6}" srcId="{BDA4D555-2184-480A-BB53-A2F92084DBAC}" destId="{4920AF03-FBB4-44D5-9330-9088CC891E75}" srcOrd="0" destOrd="0" parTransId="{6666CE40-59DC-4464-A34A-F067B981EEE7}" sibTransId="{5C47049A-89F4-45F4-9E0D-7094F5845F5F}"/>
    <dgm:cxn modelId="{0BF0294B-A98F-479C-8EDF-2A415972DA9F}" type="presOf" srcId="{FEBAD073-4C3E-49C5-BDA9-607FEF30BEAE}" destId="{E9DA99BE-D1A5-46DF-BB0F-3B84D5D3088E}" srcOrd="1" destOrd="0" presId="urn:microsoft.com/office/officeart/2005/8/layout/list1"/>
    <dgm:cxn modelId="{5955904E-A8E8-4BC8-ADFC-4B7FEE6F3BC9}" srcId="{A1BF7AF9-FB39-45BE-8DAB-9901EA0627EB}" destId="{8F3A8A61-62BD-4B67-9EBE-442518B7BF9B}" srcOrd="0" destOrd="0" parTransId="{292CC666-9099-4D07-8454-2420854DA848}" sibTransId="{D9B73481-856F-4EC8-8424-E551DC9684E8}"/>
    <dgm:cxn modelId="{E1DDEF70-F945-49E5-BECC-035747018FEE}" srcId="{FEBAD073-4C3E-49C5-BDA9-607FEF30BEAE}" destId="{4E3A442A-FFAE-46E4-982E-5FF7A06D341C}" srcOrd="3" destOrd="0" parTransId="{49EAC052-E1D6-4EF6-B405-F10E61735F67}" sibTransId="{BFCEB6A4-3F5D-48A6-997B-A57114DD2642}"/>
    <dgm:cxn modelId="{D5BA6E58-C2F6-467F-969E-793A3EDE9460}" type="presOf" srcId="{8BCD2667-428D-4A2E-8A02-A0098ACD2CA3}" destId="{1909556C-0480-48DD-8338-81EA7315308C}" srcOrd="0" destOrd="3" presId="urn:microsoft.com/office/officeart/2005/8/layout/list1"/>
    <dgm:cxn modelId="{C6227C7F-3A5A-4442-8B9D-7A4509EF8047}" srcId="{E497AAA0-CB89-4F71-8A64-9D66FC445E08}" destId="{8BCD2667-428D-4A2E-8A02-A0098ACD2CA3}" srcOrd="0" destOrd="0" parTransId="{6C07B017-DA04-4A9D-9679-BD83683FE04F}" sibTransId="{C3C210B9-930A-4102-B313-3E197A9E9B38}"/>
    <dgm:cxn modelId="{6C9816A6-EA81-4841-BDD3-06A071180C7E}" srcId="{A1BF7AF9-FB39-45BE-8DAB-9901EA0627EB}" destId="{BDA4D555-2184-480A-BB53-A2F92084DBAC}" srcOrd="1" destOrd="0" parTransId="{F84CE555-C33A-4986-A7DF-89E70E693AF0}" sibTransId="{7880CAB0-9B2C-4952-8F3B-D2F07116F741}"/>
    <dgm:cxn modelId="{A57593AD-D839-4A07-B688-6AB775EB513B}" srcId="{A1BF7AF9-FB39-45BE-8DAB-9901EA0627EB}" destId="{FEBAD073-4C3E-49C5-BDA9-607FEF30BEAE}" srcOrd="2" destOrd="0" parTransId="{CE5A22B5-E9BB-492A-A34C-688A40AB8A0B}" sibTransId="{F9DF2AFB-0604-4C74-B6E7-3C0830C410FB}"/>
    <dgm:cxn modelId="{585AFCB0-92D4-40EE-8736-06E7EFC8FEB9}" type="presOf" srcId="{FACEBFFA-525B-4E0B-8401-AE236784A59C}" destId="{1909556C-0480-48DD-8338-81EA7315308C}" srcOrd="0" destOrd="0" presId="urn:microsoft.com/office/officeart/2005/8/layout/list1"/>
    <dgm:cxn modelId="{C1C9FAC8-7541-471A-BEE0-8CB81F37D669}" type="presOf" srcId="{BDA4D555-2184-480A-BB53-A2F92084DBAC}" destId="{49A0C31A-34CF-410C-8054-2FF28A0CD376}" srcOrd="1" destOrd="0" presId="urn:microsoft.com/office/officeart/2005/8/layout/list1"/>
    <dgm:cxn modelId="{D6BF26EF-F6C2-4958-A29A-3A3202FE8711}" srcId="{FEBAD073-4C3E-49C5-BDA9-607FEF30BEAE}" destId="{E497AAA0-CB89-4F71-8A64-9D66FC445E08}" srcOrd="2" destOrd="0" parTransId="{054E9FA9-1492-4928-A02C-9CC3A70C72B7}" sibTransId="{7A09841F-139A-4428-B197-3C06BF69D9A2}"/>
    <dgm:cxn modelId="{34FD2EF1-7236-4881-95D7-B4D858D40C70}" srcId="{4E3A442A-FFAE-46E4-982E-5FF7A06D341C}" destId="{0574AC58-A703-4055-A9F8-1DACAD138619}" srcOrd="0" destOrd="0" parTransId="{DF4EFF0C-2407-42C9-9385-7F53A27ECB8E}" sibTransId="{F066A480-2621-4240-AA53-E3ADA5E40985}"/>
    <dgm:cxn modelId="{140BE9F3-16D0-4D92-B057-D42AB7F4BBEF}" srcId="{FEBAD073-4C3E-49C5-BDA9-607FEF30BEAE}" destId="{233C557D-423F-45FA-AA98-15BBB56298F4}" srcOrd="1" destOrd="0" parTransId="{E2E771FB-8E5F-4BC8-B112-B3D9B607FCFA}" sibTransId="{C7D45C77-9716-4965-AD7C-CA7D67B27578}"/>
    <dgm:cxn modelId="{76A650F6-6757-48F2-944B-5F8F1E650908}" type="presOf" srcId="{A1BF7AF9-FB39-45BE-8DAB-9901EA0627EB}" destId="{A466A3E5-B06C-46FA-98F7-07626D25270C}" srcOrd="0" destOrd="0" presId="urn:microsoft.com/office/officeart/2005/8/layout/list1"/>
    <dgm:cxn modelId="{679B1FFE-8EA1-49E9-8AE2-9865831C4F1D}" type="presOf" srcId="{4920AF03-FBB4-44D5-9330-9088CC891E75}" destId="{CEF36A93-24B4-4ABF-9BB1-39642BFE6E4C}" srcOrd="0" destOrd="0" presId="urn:microsoft.com/office/officeart/2005/8/layout/list1"/>
    <dgm:cxn modelId="{3932FF98-DE8B-4D39-8C05-6C53D9151116}" type="presParOf" srcId="{A466A3E5-B06C-46FA-98F7-07626D25270C}" destId="{A36AFA53-DC5C-4990-A263-DDCDA1F4B7ED}" srcOrd="0" destOrd="0" presId="urn:microsoft.com/office/officeart/2005/8/layout/list1"/>
    <dgm:cxn modelId="{072D534C-D647-4658-9404-83DB370C3FC0}" type="presParOf" srcId="{A36AFA53-DC5C-4990-A263-DDCDA1F4B7ED}" destId="{8C0FDC40-AA5C-4BB2-86D5-3FC8359AEB2C}" srcOrd="0" destOrd="0" presId="urn:microsoft.com/office/officeart/2005/8/layout/list1"/>
    <dgm:cxn modelId="{9E33182B-FAC5-4AA8-B0E4-CE7113F9765B}" type="presParOf" srcId="{A36AFA53-DC5C-4990-A263-DDCDA1F4B7ED}" destId="{C9D2E449-7FA8-4867-9FFB-A703066F1A40}" srcOrd="1" destOrd="0" presId="urn:microsoft.com/office/officeart/2005/8/layout/list1"/>
    <dgm:cxn modelId="{DFD040EF-5CFC-4C4C-957D-41FAB52D6D57}" type="presParOf" srcId="{A466A3E5-B06C-46FA-98F7-07626D25270C}" destId="{D5BD4650-0861-425B-BC3C-F87794922BF3}" srcOrd="1" destOrd="0" presId="urn:microsoft.com/office/officeart/2005/8/layout/list1"/>
    <dgm:cxn modelId="{90DF2B0F-7B35-42B2-A016-8D430FCF19C7}" type="presParOf" srcId="{A466A3E5-B06C-46FA-98F7-07626D25270C}" destId="{C609D4A3-B1C0-4303-83D3-55AD126B6999}" srcOrd="2" destOrd="0" presId="urn:microsoft.com/office/officeart/2005/8/layout/list1"/>
    <dgm:cxn modelId="{DE78E0CE-A80A-4A11-8085-C8261CA57BEE}" type="presParOf" srcId="{A466A3E5-B06C-46FA-98F7-07626D25270C}" destId="{B62568A7-287F-406E-83AB-D22FBCD5A85D}" srcOrd="3" destOrd="0" presId="urn:microsoft.com/office/officeart/2005/8/layout/list1"/>
    <dgm:cxn modelId="{9A49B77E-C382-49EF-BEC8-6D98B9862967}" type="presParOf" srcId="{A466A3E5-B06C-46FA-98F7-07626D25270C}" destId="{478FF0E8-A498-4547-879C-2D876228F93B}" srcOrd="4" destOrd="0" presId="urn:microsoft.com/office/officeart/2005/8/layout/list1"/>
    <dgm:cxn modelId="{7B832147-616F-4D86-9680-675B1C8F377B}" type="presParOf" srcId="{478FF0E8-A498-4547-879C-2D876228F93B}" destId="{4FA2C7E8-801D-4DA6-9545-E5A97A312366}" srcOrd="0" destOrd="0" presId="urn:microsoft.com/office/officeart/2005/8/layout/list1"/>
    <dgm:cxn modelId="{F70F6A01-91CA-401C-8CF8-677F353418BB}" type="presParOf" srcId="{478FF0E8-A498-4547-879C-2D876228F93B}" destId="{49A0C31A-34CF-410C-8054-2FF28A0CD376}" srcOrd="1" destOrd="0" presId="urn:microsoft.com/office/officeart/2005/8/layout/list1"/>
    <dgm:cxn modelId="{3481A513-E89C-44BD-A8B4-DCB14631C268}" type="presParOf" srcId="{A466A3E5-B06C-46FA-98F7-07626D25270C}" destId="{9042F98E-AFB5-4985-9337-BCBB33A77ABC}" srcOrd="5" destOrd="0" presId="urn:microsoft.com/office/officeart/2005/8/layout/list1"/>
    <dgm:cxn modelId="{BAAFDF76-5850-4161-B588-6BBE475177EA}" type="presParOf" srcId="{A466A3E5-B06C-46FA-98F7-07626D25270C}" destId="{CEF36A93-24B4-4ABF-9BB1-39642BFE6E4C}" srcOrd="6" destOrd="0" presId="urn:microsoft.com/office/officeart/2005/8/layout/list1"/>
    <dgm:cxn modelId="{866945D7-BB89-4451-AFE4-FF43D5E8051F}" type="presParOf" srcId="{A466A3E5-B06C-46FA-98F7-07626D25270C}" destId="{26117BE7-94A9-43D2-8440-7647D3CE446F}" srcOrd="7" destOrd="0" presId="urn:microsoft.com/office/officeart/2005/8/layout/list1"/>
    <dgm:cxn modelId="{4B4B0CDC-1818-46EE-90D8-BB0D96B36145}" type="presParOf" srcId="{A466A3E5-B06C-46FA-98F7-07626D25270C}" destId="{8D218AEF-F4E4-48D0-BE43-996F260068BC}" srcOrd="8" destOrd="0" presId="urn:microsoft.com/office/officeart/2005/8/layout/list1"/>
    <dgm:cxn modelId="{4ED000A1-0D55-457A-840A-5B3C6B3F612E}" type="presParOf" srcId="{8D218AEF-F4E4-48D0-BE43-996F260068BC}" destId="{B6C35FFF-230F-4747-A6F3-7CF3889F7D8E}" srcOrd="0" destOrd="0" presId="urn:microsoft.com/office/officeart/2005/8/layout/list1"/>
    <dgm:cxn modelId="{9C085B84-18AA-46E4-B42C-10B66D9EEEC9}" type="presParOf" srcId="{8D218AEF-F4E4-48D0-BE43-996F260068BC}" destId="{E9DA99BE-D1A5-46DF-BB0F-3B84D5D3088E}" srcOrd="1" destOrd="0" presId="urn:microsoft.com/office/officeart/2005/8/layout/list1"/>
    <dgm:cxn modelId="{B86640B6-FDED-4283-8CEB-B20DE9EABDA9}" type="presParOf" srcId="{A466A3E5-B06C-46FA-98F7-07626D25270C}" destId="{33CDB5DE-304B-4FC1-84D2-54D41249AFBB}" srcOrd="9" destOrd="0" presId="urn:microsoft.com/office/officeart/2005/8/layout/list1"/>
    <dgm:cxn modelId="{67A5E116-9EEC-4958-9B7E-A2780016A8BE}" type="presParOf" srcId="{A466A3E5-B06C-46FA-98F7-07626D25270C}" destId="{1909556C-0480-48DD-8338-81EA731530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39886-62A6-4D89-B34A-5D6016C0998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</dgm:pt>
    <dgm:pt modelId="{2F25EDFE-3041-457E-827E-F1C6AF593F02}">
      <dgm:prSet phldrT="[Text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3600">
              <a:latin typeface="Aptos Display" panose="020F0302020204030204"/>
              <a:ea typeface="+mn-ea"/>
              <a:cs typeface="+mn-cs"/>
            </a:rPr>
            <a:t>Secondary prevention of recurrent CVD events and avg SBP of ≥130 or DBP </a:t>
          </a:r>
          <a:r>
            <a:rPr lang="en-US" sz="3600">
              <a:latin typeface="Calibri"/>
              <a:ea typeface="Calibri"/>
              <a:cs typeface="Calibri"/>
            </a:rPr>
            <a:t>≥80 and primary prevention in ASCVD &lt;10% and SBP ≥140 or DBP ≥90</a:t>
          </a:r>
        </a:p>
      </dgm:t>
    </dgm:pt>
    <dgm:pt modelId="{2F677856-0101-4844-A54F-1D1B9B93A770}" type="parTrans" cxnId="{091FB6F3-3211-4A68-AF73-55F3BAE0DF67}">
      <dgm:prSet/>
      <dgm:spPr/>
    </dgm:pt>
    <dgm:pt modelId="{46E8DF89-5197-4D9D-A2D5-AEDE4E3C35C1}" type="sibTrans" cxnId="{091FB6F3-3211-4A68-AF73-55F3BAE0DF67}">
      <dgm:prSet/>
      <dgm:spPr/>
      <dgm:t>
        <a:bodyPr/>
        <a:lstStyle/>
        <a:p>
          <a:endParaRPr lang="en-US"/>
        </a:p>
      </dgm:t>
    </dgm:pt>
    <dgm:pt modelId="{33C3E268-CDEC-40F8-8987-F33C6E6CE09B}">
      <dgm:prSet phldrT="[Text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2900">
              <a:latin typeface="Aptos Display" panose="020F0302020204030204"/>
              <a:ea typeface="+mn-ea"/>
              <a:cs typeface="+mn-cs"/>
            </a:rPr>
            <a:t>HTN without clinical CVD but DM, CKD, or 10-year CVD risk (</a:t>
          </a:r>
          <a:r>
            <a:rPr lang="en-US" sz="2900">
              <a:latin typeface="Calibri"/>
              <a:ea typeface="Calibri"/>
              <a:cs typeface="Calibri"/>
            </a:rPr>
            <a:t>≥7.5% per PREVENT), start meds when avg SBP ≥130 or DBP ≥80</a:t>
          </a:r>
        </a:p>
      </dgm:t>
    </dgm:pt>
    <dgm:pt modelId="{346F2893-CE00-4260-AB75-81C8E20F4C2D}" type="parTrans" cxnId="{C6ADDF84-37FC-47E3-9C60-ECE2F0DE1645}">
      <dgm:prSet/>
      <dgm:spPr/>
    </dgm:pt>
    <dgm:pt modelId="{A761134A-B1F4-4C83-BB49-ED5E44BD39C3}" type="sibTrans" cxnId="{C6ADDF84-37FC-47E3-9C60-ECE2F0DE1645}">
      <dgm:prSet/>
      <dgm:spPr/>
      <dgm:t>
        <a:bodyPr/>
        <a:lstStyle/>
        <a:p>
          <a:endParaRPr lang="en-US"/>
        </a:p>
      </dgm:t>
    </dgm:pt>
    <dgm:pt modelId="{0CCD348F-C913-4741-8CF5-76FE0D6728AD}" type="pres">
      <dgm:prSet presAssocID="{02439886-62A6-4D89-B34A-5D6016C099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FC5C5F-1696-426A-9315-06520D0887E9}" type="pres">
      <dgm:prSet presAssocID="{2F25EDFE-3041-457E-827E-F1C6AF593F02}" presName="hierRoot1" presStyleCnt="0"/>
      <dgm:spPr/>
    </dgm:pt>
    <dgm:pt modelId="{E67FACA7-6872-4BCD-9122-C6FA88AD7A38}" type="pres">
      <dgm:prSet presAssocID="{2F25EDFE-3041-457E-827E-F1C6AF593F02}" presName="composite" presStyleCnt="0"/>
      <dgm:spPr/>
    </dgm:pt>
    <dgm:pt modelId="{F2E06D41-BDC8-42D1-B3BD-78E089ACED41}" type="pres">
      <dgm:prSet presAssocID="{2F25EDFE-3041-457E-827E-F1C6AF593F02}" presName="background" presStyleLbl="node0" presStyleIdx="0" presStyleCnt="2"/>
      <dgm:spPr/>
    </dgm:pt>
    <dgm:pt modelId="{D4A9BF9B-B238-4CAD-AA13-7A3B1FFA77CE}" type="pres">
      <dgm:prSet presAssocID="{2F25EDFE-3041-457E-827E-F1C6AF593F02}" presName="text" presStyleLbl="fgAcc0" presStyleIdx="0" presStyleCnt="2">
        <dgm:presLayoutVars>
          <dgm:chPref val="3"/>
        </dgm:presLayoutVars>
      </dgm:prSet>
      <dgm:spPr/>
    </dgm:pt>
    <dgm:pt modelId="{BD903482-52BC-4292-A648-BD4C115C4AC6}" type="pres">
      <dgm:prSet presAssocID="{2F25EDFE-3041-457E-827E-F1C6AF593F02}" presName="hierChild2" presStyleCnt="0"/>
      <dgm:spPr/>
    </dgm:pt>
    <dgm:pt modelId="{60FB4197-36AF-4B8F-889B-E8404D751900}" type="pres">
      <dgm:prSet presAssocID="{33C3E268-CDEC-40F8-8987-F33C6E6CE09B}" presName="hierRoot1" presStyleCnt="0"/>
      <dgm:spPr/>
    </dgm:pt>
    <dgm:pt modelId="{966767FA-FA32-4504-9366-2DC22D5E9DA2}" type="pres">
      <dgm:prSet presAssocID="{33C3E268-CDEC-40F8-8987-F33C6E6CE09B}" presName="composite" presStyleCnt="0"/>
      <dgm:spPr/>
    </dgm:pt>
    <dgm:pt modelId="{C26CDCF8-244F-4452-94B7-04DDB73F694D}" type="pres">
      <dgm:prSet presAssocID="{33C3E268-CDEC-40F8-8987-F33C6E6CE09B}" presName="background" presStyleLbl="node0" presStyleIdx="1" presStyleCnt="2"/>
      <dgm:spPr/>
    </dgm:pt>
    <dgm:pt modelId="{F14006A0-9AAF-4571-8934-A9F18B682CE8}" type="pres">
      <dgm:prSet presAssocID="{33C3E268-CDEC-40F8-8987-F33C6E6CE09B}" presName="text" presStyleLbl="fgAcc0" presStyleIdx="1" presStyleCnt="2">
        <dgm:presLayoutVars>
          <dgm:chPref val="3"/>
        </dgm:presLayoutVars>
      </dgm:prSet>
      <dgm:spPr/>
    </dgm:pt>
    <dgm:pt modelId="{BFB342E0-1999-41AA-8534-EEEE94567F96}" type="pres">
      <dgm:prSet presAssocID="{33C3E268-CDEC-40F8-8987-F33C6E6CE09B}" presName="hierChild2" presStyleCnt="0"/>
      <dgm:spPr/>
    </dgm:pt>
  </dgm:ptLst>
  <dgm:cxnLst>
    <dgm:cxn modelId="{F624D75B-6B9D-441D-9862-75021B977D47}" type="presOf" srcId="{02439886-62A6-4D89-B34A-5D6016C09983}" destId="{0CCD348F-C913-4741-8CF5-76FE0D6728AD}" srcOrd="0" destOrd="0" presId="urn:microsoft.com/office/officeart/2005/8/layout/hierarchy1"/>
    <dgm:cxn modelId="{B49CE051-CCD3-4710-AC72-8C055DAE56D4}" type="presOf" srcId="{2F25EDFE-3041-457E-827E-F1C6AF593F02}" destId="{D4A9BF9B-B238-4CAD-AA13-7A3B1FFA77CE}" srcOrd="0" destOrd="0" presId="urn:microsoft.com/office/officeart/2005/8/layout/hierarchy1"/>
    <dgm:cxn modelId="{C6ADDF84-37FC-47E3-9C60-ECE2F0DE1645}" srcId="{02439886-62A6-4D89-B34A-5D6016C09983}" destId="{33C3E268-CDEC-40F8-8987-F33C6E6CE09B}" srcOrd="1" destOrd="0" parTransId="{346F2893-CE00-4260-AB75-81C8E20F4C2D}" sibTransId="{A761134A-B1F4-4C83-BB49-ED5E44BD39C3}"/>
    <dgm:cxn modelId="{2C2D92BE-1934-4D94-99C7-00C6026CDDD0}" type="presOf" srcId="{33C3E268-CDEC-40F8-8987-F33C6E6CE09B}" destId="{F14006A0-9AAF-4571-8934-A9F18B682CE8}" srcOrd="0" destOrd="0" presId="urn:microsoft.com/office/officeart/2005/8/layout/hierarchy1"/>
    <dgm:cxn modelId="{091FB6F3-3211-4A68-AF73-55F3BAE0DF67}" srcId="{02439886-62A6-4D89-B34A-5D6016C09983}" destId="{2F25EDFE-3041-457E-827E-F1C6AF593F02}" srcOrd="0" destOrd="0" parTransId="{2F677856-0101-4844-A54F-1D1B9B93A770}" sibTransId="{46E8DF89-5197-4D9D-A2D5-AEDE4E3C35C1}"/>
    <dgm:cxn modelId="{1449DC6B-B018-42C4-88A7-234B62827849}" type="presParOf" srcId="{0CCD348F-C913-4741-8CF5-76FE0D6728AD}" destId="{1CFC5C5F-1696-426A-9315-06520D0887E9}" srcOrd="0" destOrd="0" presId="urn:microsoft.com/office/officeart/2005/8/layout/hierarchy1"/>
    <dgm:cxn modelId="{452E39DC-862B-4819-8CD0-E8827647AF67}" type="presParOf" srcId="{1CFC5C5F-1696-426A-9315-06520D0887E9}" destId="{E67FACA7-6872-4BCD-9122-C6FA88AD7A38}" srcOrd="0" destOrd="0" presId="urn:microsoft.com/office/officeart/2005/8/layout/hierarchy1"/>
    <dgm:cxn modelId="{D5004046-31ED-4279-9FD1-3F87D276BA11}" type="presParOf" srcId="{E67FACA7-6872-4BCD-9122-C6FA88AD7A38}" destId="{F2E06D41-BDC8-42D1-B3BD-78E089ACED41}" srcOrd="0" destOrd="0" presId="urn:microsoft.com/office/officeart/2005/8/layout/hierarchy1"/>
    <dgm:cxn modelId="{D7E54985-5952-4E90-9C90-BE3D41ECF62C}" type="presParOf" srcId="{E67FACA7-6872-4BCD-9122-C6FA88AD7A38}" destId="{D4A9BF9B-B238-4CAD-AA13-7A3B1FFA77CE}" srcOrd="1" destOrd="0" presId="urn:microsoft.com/office/officeart/2005/8/layout/hierarchy1"/>
    <dgm:cxn modelId="{FCFD4825-6CF1-4758-AB51-751570BE6D8F}" type="presParOf" srcId="{1CFC5C5F-1696-426A-9315-06520D0887E9}" destId="{BD903482-52BC-4292-A648-BD4C115C4AC6}" srcOrd="1" destOrd="0" presId="urn:microsoft.com/office/officeart/2005/8/layout/hierarchy1"/>
    <dgm:cxn modelId="{E3414F84-1569-4923-9936-C9B4419D666C}" type="presParOf" srcId="{0CCD348F-C913-4741-8CF5-76FE0D6728AD}" destId="{60FB4197-36AF-4B8F-889B-E8404D751900}" srcOrd="1" destOrd="0" presId="urn:microsoft.com/office/officeart/2005/8/layout/hierarchy1"/>
    <dgm:cxn modelId="{D76315A0-796B-4AB6-9472-17337D186487}" type="presParOf" srcId="{60FB4197-36AF-4B8F-889B-E8404D751900}" destId="{966767FA-FA32-4504-9366-2DC22D5E9DA2}" srcOrd="0" destOrd="0" presId="urn:microsoft.com/office/officeart/2005/8/layout/hierarchy1"/>
    <dgm:cxn modelId="{234729F3-14B8-4E3A-B5A5-8F7FE72F589D}" type="presParOf" srcId="{966767FA-FA32-4504-9366-2DC22D5E9DA2}" destId="{C26CDCF8-244F-4452-94B7-04DDB73F694D}" srcOrd="0" destOrd="0" presId="urn:microsoft.com/office/officeart/2005/8/layout/hierarchy1"/>
    <dgm:cxn modelId="{A63DC980-9189-42FA-810D-3DCB8B2ABA2E}" type="presParOf" srcId="{966767FA-FA32-4504-9366-2DC22D5E9DA2}" destId="{F14006A0-9AAF-4571-8934-A9F18B682CE8}" srcOrd="1" destOrd="0" presId="urn:microsoft.com/office/officeart/2005/8/layout/hierarchy1"/>
    <dgm:cxn modelId="{51275FEC-BA2B-4EBA-977F-61C1B1DCE4B6}" type="presParOf" srcId="{60FB4197-36AF-4B8F-889B-E8404D751900}" destId="{BFB342E0-1999-41AA-8534-EEEE94567F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12635B3-3437-4898-A9DF-4DCB26DA8C4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8047FE-4DE5-43C2-B4E5-7FF22F45DF3F}">
      <dgm:prSet phldrT="[Text]"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400" baseline="0" dirty="0">
              <a:latin typeface="Calibri"/>
              <a:ea typeface="Calibri"/>
              <a:cs typeface="Calibri"/>
            </a:rPr>
            <a:t>GLP1 agonist</a:t>
          </a:r>
          <a:endParaRPr lang="en-US" sz="1400" baseline="30000" dirty="0">
            <a:latin typeface="Aptos"/>
          </a:endParaRPr>
        </a:p>
      </dgm:t>
    </dgm:pt>
    <dgm:pt modelId="{7CE3A63B-A1B9-441B-9301-5448312F6384}" type="parTrans" cxnId="{D57BE6D9-501D-48C6-84C4-344979D8DF4B}">
      <dgm:prSet/>
      <dgm:spPr/>
      <dgm:t>
        <a:bodyPr/>
        <a:lstStyle/>
        <a:p>
          <a:endParaRPr lang="en-US"/>
        </a:p>
      </dgm:t>
    </dgm:pt>
    <dgm:pt modelId="{934D5683-F2B3-4C25-B987-0E5E76624E49}" type="sibTrans" cxnId="{D57BE6D9-501D-48C6-84C4-344979D8DF4B}">
      <dgm:prSet/>
      <dgm:spPr/>
      <dgm:t>
        <a:bodyPr/>
        <a:lstStyle/>
        <a:p>
          <a:endParaRPr lang="en-US"/>
        </a:p>
      </dgm:t>
    </dgm:pt>
    <dgm:pt modelId="{F5A2B358-D9FB-4D39-B211-834368E0BFE0}">
      <dgm:prSet phldrT="[Text]" phldr="0" custT="1"/>
      <dgm:spPr/>
      <dgm:t>
        <a:bodyPr/>
        <a:lstStyle/>
        <a:p>
          <a:pPr rtl="0"/>
          <a:r>
            <a:rPr lang="en-US" sz="1400" b="1" dirty="0">
              <a:latin typeface="Calibri"/>
              <a:ea typeface="Calibri"/>
              <a:cs typeface="Calibri"/>
            </a:rPr>
            <a:t>BMI ≥35 kg/</a:t>
          </a:r>
          <a:r>
            <a:rPr lang="en-US" sz="1400" b="1" baseline="0" dirty="0">
              <a:latin typeface="Calibri"/>
              <a:ea typeface="Calibri"/>
              <a:cs typeface="Calibri"/>
            </a:rPr>
            <a:t>m</a:t>
          </a:r>
          <a:r>
            <a:rPr lang="en-US" sz="1400" b="1" baseline="30000" dirty="0">
              <a:latin typeface="Calibri"/>
              <a:ea typeface="Calibri"/>
              <a:cs typeface="Calibri"/>
            </a:rPr>
            <a:t>2</a:t>
          </a:r>
          <a:endParaRPr lang="en-US" sz="1400" b="1" dirty="0"/>
        </a:p>
      </dgm:t>
    </dgm:pt>
    <dgm:pt modelId="{4F578A00-519C-4B81-980B-C5A02ADB4084}" type="parTrans" cxnId="{559D473F-B854-434B-8077-208BCD253522}">
      <dgm:prSet/>
      <dgm:spPr/>
      <dgm:t>
        <a:bodyPr/>
        <a:lstStyle/>
        <a:p>
          <a:endParaRPr lang="en-US"/>
        </a:p>
      </dgm:t>
    </dgm:pt>
    <dgm:pt modelId="{855AF551-C294-4F72-91B3-D796AD024A6C}" type="sibTrans" cxnId="{559D473F-B854-434B-8077-208BCD253522}">
      <dgm:prSet/>
      <dgm:spPr/>
      <dgm:t>
        <a:bodyPr/>
        <a:lstStyle/>
        <a:p>
          <a:endParaRPr lang="en-US"/>
        </a:p>
      </dgm:t>
    </dgm:pt>
    <dgm:pt modelId="{2E58C0D4-0228-4BB0-8D73-91EE232C4DE9}">
      <dgm:prSet phldrT="[Text]" phldr="0" custT="1"/>
      <dgm:spPr/>
      <dgm:t>
        <a:bodyPr/>
        <a:lstStyle/>
        <a:p>
          <a:r>
            <a:rPr lang="en-US" sz="1300">
              <a:latin typeface="Aptos Display" panose="020F0302020204030204"/>
            </a:rPr>
            <a:t>antihypertensives</a:t>
          </a:r>
          <a:endParaRPr lang="en-US" sz="1300"/>
        </a:p>
      </dgm:t>
    </dgm:pt>
    <dgm:pt modelId="{FC30D1D0-B103-4CD6-91FF-BF602DCB6328}" type="parTrans" cxnId="{9B358D35-DBC8-4F43-9000-E70429FE9A89}">
      <dgm:prSet/>
      <dgm:spPr/>
      <dgm:t>
        <a:bodyPr/>
        <a:lstStyle/>
        <a:p>
          <a:endParaRPr lang="en-US"/>
        </a:p>
      </dgm:t>
    </dgm:pt>
    <dgm:pt modelId="{A687200C-BB65-44F6-A1B5-E0A5D7D5940A}" type="sibTrans" cxnId="{9B358D35-DBC8-4F43-9000-E70429FE9A89}">
      <dgm:prSet/>
      <dgm:spPr/>
      <dgm:t>
        <a:bodyPr/>
        <a:lstStyle/>
        <a:p>
          <a:endParaRPr lang="en-US"/>
        </a:p>
      </dgm:t>
    </dgm:pt>
    <dgm:pt modelId="{0484CB7B-D3F4-4BA9-B582-DAC17A74B587}">
      <dgm:prSet phldrT="[Text]" phldr="0" custT="1"/>
      <dgm:spPr/>
      <dgm:t>
        <a:bodyPr/>
        <a:lstStyle/>
        <a:p>
          <a:pPr rtl="0"/>
          <a:r>
            <a:rPr lang="en-US" sz="1400">
              <a:latin typeface="Aptos Display" panose="020F0302020204030204"/>
            </a:rPr>
            <a:t>bariatric surgery</a:t>
          </a:r>
          <a:endParaRPr lang="en-US" sz="1400"/>
        </a:p>
      </dgm:t>
    </dgm:pt>
    <dgm:pt modelId="{57CCF1D8-178C-4070-B31F-B89E9AC27977}" type="parTrans" cxnId="{0815F7C9-E193-4CA0-826D-F2498E287837}">
      <dgm:prSet/>
      <dgm:spPr/>
      <dgm:t>
        <a:bodyPr/>
        <a:lstStyle/>
        <a:p>
          <a:endParaRPr lang="en-US"/>
        </a:p>
      </dgm:t>
    </dgm:pt>
    <dgm:pt modelId="{5E25FB18-9DF9-4DB6-963E-797720C1A988}" type="sibTrans" cxnId="{0815F7C9-E193-4CA0-826D-F2498E287837}">
      <dgm:prSet/>
      <dgm:spPr/>
      <dgm:t>
        <a:bodyPr/>
        <a:lstStyle/>
        <a:p>
          <a:endParaRPr lang="en-US"/>
        </a:p>
      </dgm:t>
    </dgm:pt>
    <dgm:pt modelId="{C64934EC-3854-42B8-85A0-AD77833ED7A6}">
      <dgm:prSet phldr="0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400" b="1">
              <a:latin typeface="Aptos"/>
            </a:rPr>
            <a:t>BMI ≥27 kg/m</a:t>
          </a:r>
          <a:r>
            <a:rPr lang="en-US" sz="1400" b="1" baseline="30000">
              <a:latin typeface="Aptos"/>
            </a:rPr>
            <a:t>2</a:t>
          </a:r>
          <a:r>
            <a:rPr lang="en-US" sz="1400" b="1" baseline="30000" dirty="0">
              <a:latin typeface="Aptos"/>
            </a:rPr>
            <a:t> </a:t>
          </a:r>
        </a:p>
      </dgm:t>
    </dgm:pt>
    <dgm:pt modelId="{F82BE105-4F77-4404-B12F-1C62C838E9A6}" type="parTrans" cxnId="{C3FA509C-70C7-4DAD-ABCB-1B909229E237}">
      <dgm:prSet/>
      <dgm:spPr/>
    </dgm:pt>
    <dgm:pt modelId="{553790D4-4405-4F03-B46E-276F7830E2E9}" type="sibTrans" cxnId="{C3FA509C-70C7-4DAD-ABCB-1B909229E237}">
      <dgm:prSet/>
      <dgm:spPr/>
    </dgm:pt>
    <dgm:pt modelId="{D7570A2E-7283-4AF3-8CF1-019BEB4288AE}">
      <dgm:prSet phldr="0" custT="1"/>
      <dgm:spPr/>
      <dgm:t>
        <a:bodyPr/>
        <a:lstStyle/>
        <a:p>
          <a:pPr rtl="0"/>
          <a:r>
            <a:rPr lang="en-US" sz="1400" dirty="0">
              <a:latin typeface="Aptos Display" panose="020F0302020204030204"/>
            </a:rPr>
            <a:t>behavioral interventions</a:t>
          </a:r>
        </a:p>
      </dgm:t>
    </dgm:pt>
    <dgm:pt modelId="{94EFAFFD-585D-4A10-9309-1B0AB55E64D4}" type="parTrans" cxnId="{63B12A17-BA40-4914-9C04-F0F51A73DD17}">
      <dgm:prSet/>
      <dgm:spPr/>
    </dgm:pt>
    <dgm:pt modelId="{3F076189-4AB6-4AE6-914A-215F5DAB700A}" type="sibTrans" cxnId="{63B12A17-BA40-4914-9C04-F0F51A73DD17}">
      <dgm:prSet/>
      <dgm:spPr/>
    </dgm:pt>
    <dgm:pt modelId="{38A5FA62-5474-4F6B-A8BB-CCD53183E132}" type="pres">
      <dgm:prSet presAssocID="{A12635B3-3437-4898-A9DF-4DCB26DA8C42}" presName="list" presStyleCnt="0">
        <dgm:presLayoutVars>
          <dgm:dir/>
          <dgm:animLvl val="lvl"/>
        </dgm:presLayoutVars>
      </dgm:prSet>
      <dgm:spPr/>
    </dgm:pt>
    <dgm:pt modelId="{91F25F91-37C9-4D93-A5EA-918D14ACF890}" type="pres">
      <dgm:prSet presAssocID="{C64934EC-3854-42B8-85A0-AD77833ED7A6}" presName="posSpace" presStyleCnt="0"/>
      <dgm:spPr/>
    </dgm:pt>
    <dgm:pt modelId="{BA4303EE-FCF3-4EAA-9771-29E06CCFCCAE}" type="pres">
      <dgm:prSet presAssocID="{C64934EC-3854-42B8-85A0-AD77833ED7A6}" presName="vertFlow" presStyleCnt="0"/>
      <dgm:spPr/>
    </dgm:pt>
    <dgm:pt modelId="{87F86ED5-5FD8-484A-BDD4-EEDC124E2AD2}" type="pres">
      <dgm:prSet presAssocID="{C64934EC-3854-42B8-85A0-AD77833ED7A6}" presName="topSpace" presStyleCnt="0"/>
      <dgm:spPr/>
    </dgm:pt>
    <dgm:pt modelId="{EC1F336B-42D8-4F41-B553-72FAB00D4374}" type="pres">
      <dgm:prSet presAssocID="{C64934EC-3854-42B8-85A0-AD77833ED7A6}" presName="firstComp" presStyleCnt="0"/>
      <dgm:spPr/>
    </dgm:pt>
    <dgm:pt modelId="{013AFCA1-D2D4-440B-A7A8-90BBD372BC47}" type="pres">
      <dgm:prSet presAssocID="{C64934EC-3854-42B8-85A0-AD77833ED7A6}" presName="firstChild" presStyleLbl="bgAccFollowNode1" presStyleIdx="0" presStyleCnt="4"/>
      <dgm:spPr/>
    </dgm:pt>
    <dgm:pt modelId="{100CD583-E08E-4B6E-ABBE-6972B137BC2E}" type="pres">
      <dgm:prSet presAssocID="{C64934EC-3854-42B8-85A0-AD77833ED7A6}" presName="firstChildTx" presStyleLbl="bgAccFollowNode1" presStyleIdx="0" presStyleCnt="4">
        <dgm:presLayoutVars>
          <dgm:bulletEnabled val="1"/>
        </dgm:presLayoutVars>
      </dgm:prSet>
      <dgm:spPr/>
    </dgm:pt>
    <dgm:pt modelId="{CBF5C4F9-F7EB-413B-98B8-0A3C78B9471C}" type="pres">
      <dgm:prSet presAssocID="{C64934EC-3854-42B8-85A0-AD77833ED7A6}" presName="negSpace" presStyleCnt="0"/>
      <dgm:spPr/>
    </dgm:pt>
    <dgm:pt modelId="{02FB6E2A-CFCC-4DDB-BCD5-B2B0CCA2EBFD}" type="pres">
      <dgm:prSet presAssocID="{C64934EC-3854-42B8-85A0-AD77833ED7A6}" presName="circle" presStyleLbl="node1" presStyleIdx="0" presStyleCnt="2"/>
      <dgm:spPr/>
    </dgm:pt>
    <dgm:pt modelId="{3F1691A2-2170-4D51-A922-23B5B0542A08}" type="pres">
      <dgm:prSet presAssocID="{553790D4-4405-4F03-B46E-276F7830E2E9}" presName="transSpace" presStyleCnt="0"/>
      <dgm:spPr/>
    </dgm:pt>
    <dgm:pt modelId="{9D104261-E2BD-4967-8CD2-46DBE338FDE1}" type="pres">
      <dgm:prSet presAssocID="{F5A2B358-D9FB-4D39-B211-834368E0BFE0}" presName="posSpace" presStyleCnt="0"/>
      <dgm:spPr/>
    </dgm:pt>
    <dgm:pt modelId="{0B90F6A1-C09C-4A6D-AAE5-F0C408A02DC1}" type="pres">
      <dgm:prSet presAssocID="{F5A2B358-D9FB-4D39-B211-834368E0BFE0}" presName="vertFlow" presStyleCnt="0"/>
      <dgm:spPr/>
    </dgm:pt>
    <dgm:pt modelId="{1BF5D3E7-B233-44E6-85C0-CDDAF2BAEAEF}" type="pres">
      <dgm:prSet presAssocID="{F5A2B358-D9FB-4D39-B211-834368E0BFE0}" presName="topSpace" presStyleCnt="0"/>
      <dgm:spPr/>
    </dgm:pt>
    <dgm:pt modelId="{C5FA58D3-5CE1-4E65-ACB8-8DCF4C193A07}" type="pres">
      <dgm:prSet presAssocID="{F5A2B358-D9FB-4D39-B211-834368E0BFE0}" presName="firstComp" presStyleCnt="0"/>
      <dgm:spPr/>
    </dgm:pt>
    <dgm:pt modelId="{CA2089BA-E71E-4CE3-808B-CA6A3DB15573}" type="pres">
      <dgm:prSet presAssocID="{F5A2B358-D9FB-4D39-B211-834368E0BFE0}" presName="firstChild" presStyleLbl="bgAccFollowNode1" presStyleIdx="1" presStyleCnt="4"/>
      <dgm:spPr/>
    </dgm:pt>
    <dgm:pt modelId="{DDD768D9-53BD-4228-A075-FE85CB7349EC}" type="pres">
      <dgm:prSet presAssocID="{F5A2B358-D9FB-4D39-B211-834368E0BFE0}" presName="firstChildTx" presStyleLbl="bgAccFollowNode1" presStyleIdx="1" presStyleCnt="4">
        <dgm:presLayoutVars>
          <dgm:bulletEnabled val="1"/>
        </dgm:presLayoutVars>
      </dgm:prSet>
      <dgm:spPr/>
    </dgm:pt>
    <dgm:pt modelId="{87642322-4AC6-4DC1-8D46-C83CB3E3514F}" type="pres">
      <dgm:prSet presAssocID="{0484CB7B-D3F4-4BA9-B582-DAC17A74B587}" presName="comp" presStyleCnt="0"/>
      <dgm:spPr/>
    </dgm:pt>
    <dgm:pt modelId="{BBB4899F-9114-4491-B798-0B7B32D7D1DD}" type="pres">
      <dgm:prSet presAssocID="{0484CB7B-D3F4-4BA9-B582-DAC17A74B587}" presName="child" presStyleLbl="bgAccFollowNode1" presStyleIdx="2" presStyleCnt="4"/>
      <dgm:spPr/>
    </dgm:pt>
    <dgm:pt modelId="{EFE06FED-6A39-481B-958F-BBA5AAB91B54}" type="pres">
      <dgm:prSet presAssocID="{0484CB7B-D3F4-4BA9-B582-DAC17A74B587}" presName="childTx" presStyleLbl="bgAccFollowNode1" presStyleIdx="2" presStyleCnt="4">
        <dgm:presLayoutVars>
          <dgm:bulletEnabled val="1"/>
        </dgm:presLayoutVars>
      </dgm:prSet>
      <dgm:spPr/>
    </dgm:pt>
    <dgm:pt modelId="{DB3D70B8-8911-452F-8427-2A5DDDE81D4C}" type="pres">
      <dgm:prSet presAssocID="{D7570A2E-7283-4AF3-8CF1-019BEB4288AE}" presName="comp" presStyleCnt="0"/>
      <dgm:spPr/>
    </dgm:pt>
    <dgm:pt modelId="{A10BC060-1214-42B0-8C82-77162B22B5F6}" type="pres">
      <dgm:prSet presAssocID="{D7570A2E-7283-4AF3-8CF1-019BEB4288AE}" presName="child" presStyleLbl="bgAccFollowNode1" presStyleIdx="3" presStyleCnt="4"/>
      <dgm:spPr/>
    </dgm:pt>
    <dgm:pt modelId="{34466686-3F0E-4054-A689-A09218624D89}" type="pres">
      <dgm:prSet presAssocID="{D7570A2E-7283-4AF3-8CF1-019BEB4288AE}" presName="childTx" presStyleLbl="bgAccFollowNode1" presStyleIdx="3" presStyleCnt="4">
        <dgm:presLayoutVars>
          <dgm:bulletEnabled val="1"/>
        </dgm:presLayoutVars>
      </dgm:prSet>
      <dgm:spPr/>
    </dgm:pt>
    <dgm:pt modelId="{A396BC8D-9FAE-4A9A-88AC-B3C8580BB3D2}" type="pres">
      <dgm:prSet presAssocID="{F5A2B358-D9FB-4D39-B211-834368E0BFE0}" presName="negSpace" presStyleCnt="0"/>
      <dgm:spPr/>
    </dgm:pt>
    <dgm:pt modelId="{7BAA1D06-E9A1-4275-82DA-5D4474DA513D}" type="pres">
      <dgm:prSet presAssocID="{F5A2B358-D9FB-4D39-B211-834368E0BFE0}" presName="circle" presStyleLbl="node1" presStyleIdx="1" presStyleCnt="2"/>
      <dgm:spPr/>
    </dgm:pt>
  </dgm:ptLst>
  <dgm:cxnLst>
    <dgm:cxn modelId="{4CA3FE09-AE46-410C-8B50-742673E40DFD}" type="presOf" srcId="{0484CB7B-D3F4-4BA9-B582-DAC17A74B587}" destId="{BBB4899F-9114-4491-B798-0B7B32D7D1DD}" srcOrd="0" destOrd="0" presId="urn:microsoft.com/office/officeart/2005/8/layout/hList9"/>
    <dgm:cxn modelId="{63B12A17-BA40-4914-9C04-F0F51A73DD17}" srcId="{F5A2B358-D9FB-4D39-B211-834368E0BFE0}" destId="{D7570A2E-7283-4AF3-8CF1-019BEB4288AE}" srcOrd="2" destOrd="0" parTransId="{94EFAFFD-585D-4A10-9309-1B0AB55E64D4}" sibTransId="{3F076189-4AB6-4AE6-914A-215F5DAB700A}"/>
    <dgm:cxn modelId="{9830C019-C7F8-4369-A4DE-3D4569271872}" type="presOf" srcId="{A12635B3-3437-4898-A9DF-4DCB26DA8C42}" destId="{38A5FA62-5474-4F6B-A8BB-CCD53183E132}" srcOrd="0" destOrd="0" presId="urn:microsoft.com/office/officeart/2005/8/layout/hList9"/>
    <dgm:cxn modelId="{9B358D35-DBC8-4F43-9000-E70429FE9A89}" srcId="{F5A2B358-D9FB-4D39-B211-834368E0BFE0}" destId="{2E58C0D4-0228-4BB0-8D73-91EE232C4DE9}" srcOrd="0" destOrd="0" parTransId="{FC30D1D0-B103-4CD6-91FF-BF602DCB6328}" sibTransId="{A687200C-BB65-44F6-A1B5-E0A5D7D5940A}"/>
    <dgm:cxn modelId="{559D473F-B854-434B-8077-208BCD253522}" srcId="{A12635B3-3437-4898-A9DF-4DCB26DA8C42}" destId="{F5A2B358-D9FB-4D39-B211-834368E0BFE0}" srcOrd="1" destOrd="0" parTransId="{4F578A00-519C-4B81-980B-C5A02ADB4084}" sibTransId="{855AF551-C294-4F72-91B3-D796AD024A6C}"/>
    <dgm:cxn modelId="{05C84F50-D32B-406F-AD5D-91C39FA8BF2D}" type="presOf" srcId="{2E58C0D4-0228-4BB0-8D73-91EE232C4DE9}" destId="{CA2089BA-E71E-4CE3-808B-CA6A3DB15573}" srcOrd="0" destOrd="0" presId="urn:microsoft.com/office/officeart/2005/8/layout/hList9"/>
    <dgm:cxn modelId="{AEB57A5A-853D-47B5-9D8E-AA602EE13D14}" type="presOf" srcId="{F5A2B358-D9FB-4D39-B211-834368E0BFE0}" destId="{7BAA1D06-E9A1-4275-82DA-5D4474DA513D}" srcOrd="0" destOrd="0" presId="urn:microsoft.com/office/officeart/2005/8/layout/hList9"/>
    <dgm:cxn modelId="{C3FA509C-70C7-4DAD-ABCB-1B909229E237}" srcId="{A12635B3-3437-4898-A9DF-4DCB26DA8C42}" destId="{C64934EC-3854-42B8-85A0-AD77833ED7A6}" srcOrd="0" destOrd="0" parTransId="{F82BE105-4F77-4404-B12F-1C62C838E9A6}" sibTransId="{553790D4-4405-4F03-B46E-276F7830E2E9}"/>
    <dgm:cxn modelId="{4E3B3BAD-7DDB-49E8-961A-0607A40F9E0A}" type="presOf" srcId="{2E58C0D4-0228-4BB0-8D73-91EE232C4DE9}" destId="{DDD768D9-53BD-4228-A075-FE85CB7349EC}" srcOrd="1" destOrd="0" presId="urn:microsoft.com/office/officeart/2005/8/layout/hList9"/>
    <dgm:cxn modelId="{FBAEDBBE-AD3F-4FA7-B0D5-72B30E1C4B28}" type="presOf" srcId="{C64934EC-3854-42B8-85A0-AD77833ED7A6}" destId="{02FB6E2A-CFCC-4DDB-BCD5-B2B0CCA2EBFD}" srcOrd="0" destOrd="0" presId="urn:microsoft.com/office/officeart/2005/8/layout/hList9"/>
    <dgm:cxn modelId="{0815F7C9-E193-4CA0-826D-F2498E287837}" srcId="{F5A2B358-D9FB-4D39-B211-834368E0BFE0}" destId="{0484CB7B-D3F4-4BA9-B582-DAC17A74B587}" srcOrd="1" destOrd="0" parTransId="{57CCF1D8-178C-4070-B31F-B89E9AC27977}" sibTransId="{5E25FB18-9DF9-4DB6-963E-797720C1A988}"/>
    <dgm:cxn modelId="{CFD66FCA-F184-437A-8883-03DEE5DDCFCE}" type="presOf" srcId="{0484CB7B-D3F4-4BA9-B582-DAC17A74B587}" destId="{EFE06FED-6A39-481B-958F-BBA5AAB91B54}" srcOrd="1" destOrd="0" presId="urn:microsoft.com/office/officeart/2005/8/layout/hList9"/>
    <dgm:cxn modelId="{AD3F60CE-8893-4277-ADD8-244867F69773}" type="presOf" srcId="{D7570A2E-7283-4AF3-8CF1-019BEB4288AE}" destId="{A10BC060-1214-42B0-8C82-77162B22B5F6}" srcOrd="0" destOrd="0" presId="urn:microsoft.com/office/officeart/2005/8/layout/hList9"/>
    <dgm:cxn modelId="{D57BE6D9-501D-48C6-84C4-344979D8DF4B}" srcId="{C64934EC-3854-42B8-85A0-AD77833ED7A6}" destId="{B28047FE-4DE5-43C2-B4E5-7FF22F45DF3F}" srcOrd="0" destOrd="0" parTransId="{7CE3A63B-A1B9-441B-9301-5448312F6384}" sibTransId="{934D5683-F2B3-4C25-B987-0E5E76624E49}"/>
    <dgm:cxn modelId="{30C103DF-6FE1-4CED-B3CB-637830660F2A}" type="presOf" srcId="{B28047FE-4DE5-43C2-B4E5-7FF22F45DF3F}" destId="{100CD583-E08E-4B6E-ABBE-6972B137BC2E}" srcOrd="1" destOrd="0" presId="urn:microsoft.com/office/officeart/2005/8/layout/hList9"/>
    <dgm:cxn modelId="{D4D6ADE0-930D-4267-BB25-EC6A9F939C6F}" type="presOf" srcId="{D7570A2E-7283-4AF3-8CF1-019BEB4288AE}" destId="{34466686-3F0E-4054-A689-A09218624D89}" srcOrd="1" destOrd="0" presId="urn:microsoft.com/office/officeart/2005/8/layout/hList9"/>
    <dgm:cxn modelId="{BDFEEDFA-7FB8-4F87-B61C-C226F572EB4F}" type="presOf" srcId="{B28047FE-4DE5-43C2-B4E5-7FF22F45DF3F}" destId="{013AFCA1-D2D4-440B-A7A8-90BBD372BC47}" srcOrd="0" destOrd="0" presId="urn:microsoft.com/office/officeart/2005/8/layout/hList9"/>
    <dgm:cxn modelId="{D1FFA332-D8EC-40B6-959C-3F511815D5A4}" type="presParOf" srcId="{38A5FA62-5474-4F6B-A8BB-CCD53183E132}" destId="{91F25F91-37C9-4D93-A5EA-918D14ACF890}" srcOrd="0" destOrd="0" presId="urn:microsoft.com/office/officeart/2005/8/layout/hList9"/>
    <dgm:cxn modelId="{BCACB38C-D532-4EB3-BEE4-CB02613EB4E3}" type="presParOf" srcId="{38A5FA62-5474-4F6B-A8BB-CCD53183E132}" destId="{BA4303EE-FCF3-4EAA-9771-29E06CCFCCAE}" srcOrd="1" destOrd="0" presId="urn:microsoft.com/office/officeart/2005/8/layout/hList9"/>
    <dgm:cxn modelId="{43B96820-A5B1-4C32-A020-31E14FFE5917}" type="presParOf" srcId="{BA4303EE-FCF3-4EAA-9771-29E06CCFCCAE}" destId="{87F86ED5-5FD8-484A-BDD4-EEDC124E2AD2}" srcOrd="0" destOrd="0" presId="urn:microsoft.com/office/officeart/2005/8/layout/hList9"/>
    <dgm:cxn modelId="{3F1F9AAF-2B37-4AA9-A83F-547863DBB813}" type="presParOf" srcId="{BA4303EE-FCF3-4EAA-9771-29E06CCFCCAE}" destId="{EC1F336B-42D8-4F41-B553-72FAB00D4374}" srcOrd="1" destOrd="0" presId="urn:microsoft.com/office/officeart/2005/8/layout/hList9"/>
    <dgm:cxn modelId="{EE9DA41E-E192-4D43-974C-EE4ADFA27351}" type="presParOf" srcId="{EC1F336B-42D8-4F41-B553-72FAB00D4374}" destId="{013AFCA1-D2D4-440B-A7A8-90BBD372BC47}" srcOrd="0" destOrd="0" presId="urn:microsoft.com/office/officeart/2005/8/layout/hList9"/>
    <dgm:cxn modelId="{FF3B1C1E-6CD8-4F24-B2B4-3DEAB36FA428}" type="presParOf" srcId="{EC1F336B-42D8-4F41-B553-72FAB00D4374}" destId="{100CD583-E08E-4B6E-ABBE-6972B137BC2E}" srcOrd="1" destOrd="0" presId="urn:microsoft.com/office/officeart/2005/8/layout/hList9"/>
    <dgm:cxn modelId="{7BA472B7-8771-4F12-A230-72CFAD91D3A9}" type="presParOf" srcId="{38A5FA62-5474-4F6B-A8BB-CCD53183E132}" destId="{CBF5C4F9-F7EB-413B-98B8-0A3C78B9471C}" srcOrd="2" destOrd="0" presId="urn:microsoft.com/office/officeart/2005/8/layout/hList9"/>
    <dgm:cxn modelId="{C531689F-534E-47B1-952E-7976037DEC53}" type="presParOf" srcId="{38A5FA62-5474-4F6B-A8BB-CCD53183E132}" destId="{02FB6E2A-CFCC-4DDB-BCD5-B2B0CCA2EBFD}" srcOrd="3" destOrd="0" presId="urn:microsoft.com/office/officeart/2005/8/layout/hList9"/>
    <dgm:cxn modelId="{24C02364-0E0F-440E-AED2-A09D2D30BDC3}" type="presParOf" srcId="{38A5FA62-5474-4F6B-A8BB-CCD53183E132}" destId="{3F1691A2-2170-4D51-A922-23B5B0542A08}" srcOrd="4" destOrd="0" presId="urn:microsoft.com/office/officeart/2005/8/layout/hList9"/>
    <dgm:cxn modelId="{E822DB49-0482-4A1C-9A68-D894C4C2E836}" type="presParOf" srcId="{38A5FA62-5474-4F6B-A8BB-CCD53183E132}" destId="{9D104261-E2BD-4967-8CD2-46DBE338FDE1}" srcOrd="5" destOrd="0" presId="urn:microsoft.com/office/officeart/2005/8/layout/hList9"/>
    <dgm:cxn modelId="{1AD1B93B-C905-47CE-8BA0-FB284FF677E9}" type="presParOf" srcId="{38A5FA62-5474-4F6B-A8BB-CCD53183E132}" destId="{0B90F6A1-C09C-4A6D-AAE5-F0C408A02DC1}" srcOrd="6" destOrd="0" presId="urn:microsoft.com/office/officeart/2005/8/layout/hList9"/>
    <dgm:cxn modelId="{05A3D498-B2B3-49E3-9A39-F09BA7C3525F}" type="presParOf" srcId="{0B90F6A1-C09C-4A6D-AAE5-F0C408A02DC1}" destId="{1BF5D3E7-B233-44E6-85C0-CDDAF2BAEAEF}" srcOrd="0" destOrd="0" presId="urn:microsoft.com/office/officeart/2005/8/layout/hList9"/>
    <dgm:cxn modelId="{D1D5E195-D5DF-41C2-B80F-275BA5AA477E}" type="presParOf" srcId="{0B90F6A1-C09C-4A6D-AAE5-F0C408A02DC1}" destId="{C5FA58D3-5CE1-4E65-ACB8-8DCF4C193A07}" srcOrd="1" destOrd="0" presId="urn:microsoft.com/office/officeart/2005/8/layout/hList9"/>
    <dgm:cxn modelId="{38D33B04-6F9B-47BE-81DE-54611AF503C6}" type="presParOf" srcId="{C5FA58D3-5CE1-4E65-ACB8-8DCF4C193A07}" destId="{CA2089BA-E71E-4CE3-808B-CA6A3DB15573}" srcOrd="0" destOrd="0" presId="urn:microsoft.com/office/officeart/2005/8/layout/hList9"/>
    <dgm:cxn modelId="{BA1FD8E6-FE2E-489A-8EC2-92B54ABA1C35}" type="presParOf" srcId="{C5FA58D3-5CE1-4E65-ACB8-8DCF4C193A07}" destId="{DDD768D9-53BD-4228-A075-FE85CB7349EC}" srcOrd="1" destOrd="0" presId="urn:microsoft.com/office/officeart/2005/8/layout/hList9"/>
    <dgm:cxn modelId="{ECDDF15B-AC33-4DC8-8297-A39E89EBB143}" type="presParOf" srcId="{0B90F6A1-C09C-4A6D-AAE5-F0C408A02DC1}" destId="{87642322-4AC6-4DC1-8D46-C83CB3E3514F}" srcOrd="2" destOrd="0" presId="urn:microsoft.com/office/officeart/2005/8/layout/hList9"/>
    <dgm:cxn modelId="{46778B58-7359-4DD3-9CD8-9BF6BE15D403}" type="presParOf" srcId="{87642322-4AC6-4DC1-8D46-C83CB3E3514F}" destId="{BBB4899F-9114-4491-B798-0B7B32D7D1DD}" srcOrd="0" destOrd="0" presId="urn:microsoft.com/office/officeart/2005/8/layout/hList9"/>
    <dgm:cxn modelId="{055ED8BB-7302-4F6E-9E19-155946CC8D92}" type="presParOf" srcId="{87642322-4AC6-4DC1-8D46-C83CB3E3514F}" destId="{EFE06FED-6A39-481B-958F-BBA5AAB91B54}" srcOrd="1" destOrd="0" presId="urn:microsoft.com/office/officeart/2005/8/layout/hList9"/>
    <dgm:cxn modelId="{82B483A8-E5CA-4DEE-B5AC-EAAEC347674A}" type="presParOf" srcId="{0B90F6A1-C09C-4A6D-AAE5-F0C408A02DC1}" destId="{DB3D70B8-8911-452F-8427-2A5DDDE81D4C}" srcOrd="3" destOrd="0" presId="urn:microsoft.com/office/officeart/2005/8/layout/hList9"/>
    <dgm:cxn modelId="{7779E944-8408-4AAF-89BF-EAD2D6DF4486}" type="presParOf" srcId="{DB3D70B8-8911-452F-8427-2A5DDDE81D4C}" destId="{A10BC060-1214-42B0-8C82-77162B22B5F6}" srcOrd="0" destOrd="0" presId="urn:microsoft.com/office/officeart/2005/8/layout/hList9"/>
    <dgm:cxn modelId="{4AC390FE-4368-498C-9134-38AD948D461C}" type="presParOf" srcId="{DB3D70B8-8911-452F-8427-2A5DDDE81D4C}" destId="{34466686-3F0E-4054-A689-A09218624D89}" srcOrd="1" destOrd="0" presId="urn:microsoft.com/office/officeart/2005/8/layout/hList9"/>
    <dgm:cxn modelId="{EEBD5D91-C799-4926-8404-5AA89885DB58}" type="presParOf" srcId="{38A5FA62-5474-4F6B-A8BB-CCD53183E132}" destId="{A396BC8D-9FAE-4A9A-88AC-B3C8580BB3D2}" srcOrd="7" destOrd="0" presId="urn:microsoft.com/office/officeart/2005/8/layout/hList9"/>
    <dgm:cxn modelId="{72A1BE69-877D-40F2-A180-AA54C005FA91}" type="presParOf" srcId="{38A5FA62-5474-4F6B-A8BB-CCD53183E132}" destId="{7BAA1D06-E9A1-4275-82DA-5D4474DA513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576D36E-132D-4D4B-B647-14D3C7EA38E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143FE450-3ADC-471B-A570-7B52F0A33B1F}">
      <dgm:prSet phldrT="[Text]" phldr="0" custT="1"/>
      <dgm:spPr/>
      <dgm:t>
        <a:bodyPr/>
        <a:lstStyle/>
        <a:p>
          <a:pPr rtl="0"/>
          <a:r>
            <a:rPr lang="en-US" sz="2000">
              <a:latin typeface="Aptos"/>
            </a:rPr>
            <a:t>SBP &lt;130</a:t>
          </a:r>
          <a:endParaRPr lang="en-US" sz="2000"/>
        </a:p>
      </dgm:t>
    </dgm:pt>
    <dgm:pt modelId="{5E09239C-F39C-4A8C-A1D5-B3C19D5A1031}" type="parTrans" cxnId="{E0AE49DE-9EF3-4117-960A-D7292FA22221}">
      <dgm:prSet/>
      <dgm:spPr/>
    </dgm:pt>
    <dgm:pt modelId="{CD0F084A-B5B2-46CF-81FE-9A9074C98430}" type="sibTrans" cxnId="{E0AE49DE-9EF3-4117-960A-D7292FA22221}">
      <dgm:prSet/>
      <dgm:spPr/>
      <dgm:t>
        <a:bodyPr/>
        <a:lstStyle/>
        <a:p>
          <a:endParaRPr lang="en-US"/>
        </a:p>
      </dgm:t>
    </dgm:pt>
    <dgm:pt modelId="{1CE74856-F885-4EF8-B93A-E6F0D789E46F}">
      <dgm:prSet phldrT="[Text]" phldr="0" custT="1"/>
      <dgm:spPr/>
      <dgm:t>
        <a:bodyPr/>
        <a:lstStyle/>
        <a:p>
          <a:pPr rtl="0"/>
          <a:r>
            <a:rPr lang="en-US" sz="2000">
              <a:latin typeface="Aptos"/>
            </a:rPr>
            <a:t>DBP &lt;80</a:t>
          </a:r>
          <a:endParaRPr lang="en-US" sz="2000"/>
        </a:p>
      </dgm:t>
    </dgm:pt>
    <dgm:pt modelId="{0E03EC53-5CA3-4597-BFE5-6DC44B0D6F16}" type="parTrans" cxnId="{6EFB6A86-E937-4D25-9B57-7061F088BF4C}">
      <dgm:prSet/>
      <dgm:spPr/>
    </dgm:pt>
    <dgm:pt modelId="{8105830E-22F2-438B-8B9F-89142F8E4E7E}" type="sibTrans" cxnId="{6EFB6A86-E937-4D25-9B57-7061F088BF4C}">
      <dgm:prSet/>
      <dgm:spPr/>
      <dgm:t>
        <a:bodyPr/>
        <a:lstStyle/>
        <a:p>
          <a:endParaRPr lang="en-US"/>
        </a:p>
      </dgm:t>
    </dgm:pt>
    <dgm:pt modelId="{EA90E149-194D-464C-9387-773CFD77C4AA}">
      <dgm:prSet phldrT="[Text]" phldr="0" custT="1"/>
      <dgm:spPr/>
      <dgm:t>
        <a:bodyPr/>
        <a:lstStyle/>
        <a:p>
          <a:pPr rtl="0"/>
          <a:r>
            <a:rPr lang="en-US" sz="2000" b="1">
              <a:latin typeface="Aptos Display" panose="020F0302020204030204"/>
            </a:rPr>
            <a:t>Lower risk of HF</a:t>
          </a:r>
          <a:endParaRPr lang="en-US" sz="2000" b="1"/>
        </a:p>
      </dgm:t>
    </dgm:pt>
    <dgm:pt modelId="{B91E9863-183E-4321-AD31-59C91B366584}" type="parTrans" cxnId="{365379A8-154C-4FA6-8BD8-BAF65C39A80E}">
      <dgm:prSet/>
      <dgm:spPr/>
    </dgm:pt>
    <dgm:pt modelId="{45213F03-E6A6-42AC-A03A-4899DB82687E}" type="sibTrans" cxnId="{365379A8-154C-4FA6-8BD8-BAF65C39A80E}">
      <dgm:prSet/>
      <dgm:spPr/>
    </dgm:pt>
    <dgm:pt modelId="{91C8FF49-AD51-427A-8CD4-EDCCC4325F37}" type="pres">
      <dgm:prSet presAssocID="{4576D36E-132D-4D4B-B647-14D3C7EA38E1}" presName="linearFlow" presStyleCnt="0">
        <dgm:presLayoutVars>
          <dgm:dir/>
          <dgm:resizeHandles val="exact"/>
        </dgm:presLayoutVars>
      </dgm:prSet>
      <dgm:spPr/>
    </dgm:pt>
    <dgm:pt modelId="{358E0B75-170A-40CF-8ACC-CA418B0A4630}" type="pres">
      <dgm:prSet presAssocID="{143FE450-3ADC-471B-A570-7B52F0A33B1F}" presName="node" presStyleLbl="node1" presStyleIdx="0" presStyleCnt="3">
        <dgm:presLayoutVars>
          <dgm:bulletEnabled val="1"/>
        </dgm:presLayoutVars>
      </dgm:prSet>
      <dgm:spPr/>
    </dgm:pt>
    <dgm:pt modelId="{72FA1FF7-DF2E-4130-8303-F4928437F897}" type="pres">
      <dgm:prSet presAssocID="{CD0F084A-B5B2-46CF-81FE-9A9074C98430}" presName="spacerL" presStyleCnt="0"/>
      <dgm:spPr/>
    </dgm:pt>
    <dgm:pt modelId="{EB6871DB-0255-4C14-BB34-03A026C49789}" type="pres">
      <dgm:prSet presAssocID="{CD0F084A-B5B2-46CF-81FE-9A9074C98430}" presName="sibTrans" presStyleLbl="sibTrans2D1" presStyleIdx="0" presStyleCnt="2"/>
      <dgm:spPr/>
    </dgm:pt>
    <dgm:pt modelId="{3EDC5C54-3E67-4D99-9BE2-93A329066789}" type="pres">
      <dgm:prSet presAssocID="{CD0F084A-B5B2-46CF-81FE-9A9074C98430}" presName="spacerR" presStyleCnt="0"/>
      <dgm:spPr/>
    </dgm:pt>
    <dgm:pt modelId="{71EBC9E4-F1A8-47F6-8ABE-2E5FAA6680CD}" type="pres">
      <dgm:prSet presAssocID="{1CE74856-F885-4EF8-B93A-E6F0D789E46F}" presName="node" presStyleLbl="node1" presStyleIdx="1" presStyleCnt="3">
        <dgm:presLayoutVars>
          <dgm:bulletEnabled val="1"/>
        </dgm:presLayoutVars>
      </dgm:prSet>
      <dgm:spPr/>
    </dgm:pt>
    <dgm:pt modelId="{06D95968-C19E-44F8-92A0-B6D944A220F3}" type="pres">
      <dgm:prSet presAssocID="{8105830E-22F2-438B-8B9F-89142F8E4E7E}" presName="spacerL" presStyleCnt="0"/>
      <dgm:spPr/>
    </dgm:pt>
    <dgm:pt modelId="{48BECC2C-A8CC-481E-AE9D-F9D04B5073DF}" type="pres">
      <dgm:prSet presAssocID="{8105830E-22F2-438B-8B9F-89142F8E4E7E}" presName="sibTrans" presStyleLbl="sibTrans2D1" presStyleIdx="1" presStyleCnt="2"/>
      <dgm:spPr/>
    </dgm:pt>
    <dgm:pt modelId="{AFD379D0-1AE9-4C20-8C82-680069EED901}" type="pres">
      <dgm:prSet presAssocID="{8105830E-22F2-438B-8B9F-89142F8E4E7E}" presName="spacerR" presStyleCnt="0"/>
      <dgm:spPr/>
    </dgm:pt>
    <dgm:pt modelId="{DA9185A4-B375-4B35-ACF9-804B3F791687}" type="pres">
      <dgm:prSet presAssocID="{EA90E149-194D-464C-9387-773CFD77C4AA}" presName="node" presStyleLbl="node1" presStyleIdx="2" presStyleCnt="3">
        <dgm:presLayoutVars>
          <dgm:bulletEnabled val="1"/>
        </dgm:presLayoutVars>
      </dgm:prSet>
      <dgm:spPr/>
    </dgm:pt>
  </dgm:ptLst>
  <dgm:cxnLst>
    <dgm:cxn modelId="{68B16103-835E-4BC1-AA64-023ACF5A036C}" type="presOf" srcId="{CD0F084A-B5B2-46CF-81FE-9A9074C98430}" destId="{EB6871DB-0255-4C14-BB34-03A026C49789}" srcOrd="0" destOrd="0" presId="urn:microsoft.com/office/officeart/2005/8/layout/equation1"/>
    <dgm:cxn modelId="{16D44A12-540F-442F-A496-6139D2377E0D}" type="presOf" srcId="{8105830E-22F2-438B-8B9F-89142F8E4E7E}" destId="{48BECC2C-A8CC-481E-AE9D-F9D04B5073DF}" srcOrd="0" destOrd="0" presId="urn:microsoft.com/office/officeart/2005/8/layout/equation1"/>
    <dgm:cxn modelId="{9668803F-34DB-40FD-B389-14E385C6766E}" type="presOf" srcId="{143FE450-3ADC-471B-A570-7B52F0A33B1F}" destId="{358E0B75-170A-40CF-8ACC-CA418B0A4630}" srcOrd="0" destOrd="0" presId="urn:microsoft.com/office/officeart/2005/8/layout/equation1"/>
    <dgm:cxn modelId="{6EFB6A86-E937-4D25-9B57-7061F088BF4C}" srcId="{4576D36E-132D-4D4B-B647-14D3C7EA38E1}" destId="{1CE74856-F885-4EF8-B93A-E6F0D789E46F}" srcOrd="1" destOrd="0" parTransId="{0E03EC53-5CA3-4597-BFE5-6DC44B0D6F16}" sibTransId="{8105830E-22F2-438B-8B9F-89142F8E4E7E}"/>
    <dgm:cxn modelId="{EB44EE8A-85E4-41F2-90B7-EB076855B187}" type="presOf" srcId="{4576D36E-132D-4D4B-B647-14D3C7EA38E1}" destId="{91C8FF49-AD51-427A-8CD4-EDCCC4325F37}" srcOrd="0" destOrd="0" presId="urn:microsoft.com/office/officeart/2005/8/layout/equation1"/>
    <dgm:cxn modelId="{365379A8-154C-4FA6-8BD8-BAF65C39A80E}" srcId="{4576D36E-132D-4D4B-B647-14D3C7EA38E1}" destId="{EA90E149-194D-464C-9387-773CFD77C4AA}" srcOrd="2" destOrd="0" parTransId="{B91E9863-183E-4321-AD31-59C91B366584}" sibTransId="{45213F03-E6A6-42AC-A03A-4899DB82687E}"/>
    <dgm:cxn modelId="{25833EBC-5063-494B-BF25-3FD7CA72E7E0}" type="presOf" srcId="{EA90E149-194D-464C-9387-773CFD77C4AA}" destId="{DA9185A4-B375-4B35-ACF9-804B3F791687}" srcOrd="0" destOrd="0" presId="urn:microsoft.com/office/officeart/2005/8/layout/equation1"/>
    <dgm:cxn modelId="{E0AE49DE-9EF3-4117-960A-D7292FA22221}" srcId="{4576D36E-132D-4D4B-B647-14D3C7EA38E1}" destId="{143FE450-3ADC-471B-A570-7B52F0A33B1F}" srcOrd="0" destOrd="0" parTransId="{5E09239C-F39C-4A8C-A1D5-B3C19D5A1031}" sibTransId="{CD0F084A-B5B2-46CF-81FE-9A9074C98430}"/>
    <dgm:cxn modelId="{976E18FA-FFEA-435E-88FD-0523D2C29003}" type="presOf" srcId="{1CE74856-F885-4EF8-B93A-E6F0D789E46F}" destId="{71EBC9E4-F1A8-47F6-8ABE-2E5FAA6680CD}" srcOrd="0" destOrd="0" presId="urn:microsoft.com/office/officeart/2005/8/layout/equation1"/>
    <dgm:cxn modelId="{EDAEC98B-62C2-44CB-B608-7C7ED96F7962}" type="presParOf" srcId="{91C8FF49-AD51-427A-8CD4-EDCCC4325F37}" destId="{358E0B75-170A-40CF-8ACC-CA418B0A4630}" srcOrd="0" destOrd="0" presId="urn:microsoft.com/office/officeart/2005/8/layout/equation1"/>
    <dgm:cxn modelId="{07FDC53D-544E-4675-9FD2-6B18590C9984}" type="presParOf" srcId="{91C8FF49-AD51-427A-8CD4-EDCCC4325F37}" destId="{72FA1FF7-DF2E-4130-8303-F4928437F897}" srcOrd="1" destOrd="0" presId="urn:microsoft.com/office/officeart/2005/8/layout/equation1"/>
    <dgm:cxn modelId="{F9A04DB5-660B-4A47-B5DE-0272AF9D5973}" type="presParOf" srcId="{91C8FF49-AD51-427A-8CD4-EDCCC4325F37}" destId="{EB6871DB-0255-4C14-BB34-03A026C49789}" srcOrd="2" destOrd="0" presId="urn:microsoft.com/office/officeart/2005/8/layout/equation1"/>
    <dgm:cxn modelId="{AAC63BAF-702A-4505-9143-5AFA3D0D6DDB}" type="presParOf" srcId="{91C8FF49-AD51-427A-8CD4-EDCCC4325F37}" destId="{3EDC5C54-3E67-4D99-9BE2-93A329066789}" srcOrd="3" destOrd="0" presId="urn:microsoft.com/office/officeart/2005/8/layout/equation1"/>
    <dgm:cxn modelId="{97677AFF-ECA9-4743-9C1E-7CDA4FD87733}" type="presParOf" srcId="{91C8FF49-AD51-427A-8CD4-EDCCC4325F37}" destId="{71EBC9E4-F1A8-47F6-8ABE-2E5FAA6680CD}" srcOrd="4" destOrd="0" presId="urn:microsoft.com/office/officeart/2005/8/layout/equation1"/>
    <dgm:cxn modelId="{6B1CA282-10A5-422D-95FC-A67EC0C40BE4}" type="presParOf" srcId="{91C8FF49-AD51-427A-8CD4-EDCCC4325F37}" destId="{06D95968-C19E-44F8-92A0-B6D944A220F3}" srcOrd="5" destOrd="0" presId="urn:microsoft.com/office/officeart/2005/8/layout/equation1"/>
    <dgm:cxn modelId="{F8D751CD-4192-456B-A405-26D75ACB8428}" type="presParOf" srcId="{91C8FF49-AD51-427A-8CD4-EDCCC4325F37}" destId="{48BECC2C-A8CC-481E-AE9D-F9D04B5073DF}" srcOrd="6" destOrd="0" presId="urn:microsoft.com/office/officeart/2005/8/layout/equation1"/>
    <dgm:cxn modelId="{76F0D13B-D18F-455F-883E-E31CC3521E04}" type="presParOf" srcId="{91C8FF49-AD51-427A-8CD4-EDCCC4325F37}" destId="{AFD379D0-1AE9-4C20-8C82-680069EED901}" srcOrd="7" destOrd="0" presId="urn:microsoft.com/office/officeart/2005/8/layout/equation1"/>
    <dgm:cxn modelId="{26037EDE-1CC7-406C-AD48-10F05DD0E496}" type="presParOf" srcId="{91C8FF49-AD51-427A-8CD4-EDCCC4325F37}" destId="{DA9185A4-B375-4B35-ACF9-804B3F79168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4ED091B-218F-46B0-A1BA-D369061F39A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490308-6962-4BD7-ADD0-CDAFBF8B7AAF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eGFR &lt;60 mL/min/1.73 m</a:t>
          </a:r>
          <a:r>
            <a:rPr lang="en-US" baseline="30000" dirty="0">
              <a:latin typeface="Aptos Display" panose="020F0302020204030204"/>
            </a:rPr>
            <a:t>2</a:t>
          </a:r>
          <a:r>
            <a:rPr lang="en-US">
              <a:latin typeface="Aptos Display" panose="020F0302020204030204"/>
            </a:rPr>
            <a:t> or albuminuria ≥30 mg albumin/g creatinine</a:t>
          </a:r>
          <a:endParaRPr lang="en-US"/>
        </a:p>
      </dgm:t>
    </dgm:pt>
    <dgm:pt modelId="{0CB7FEF6-BD3D-4CE1-A72F-01A2104106A4}" type="parTrans" cxnId="{061B7113-F282-4F0A-94F0-56BC6B4960CA}">
      <dgm:prSet/>
      <dgm:spPr/>
      <dgm:t>
        <a:bodyPr/>
        <a:lstStyle/>
        <a:p>
          <a:endParaRPr lang="en-US"/>
        </a:p>
      </dgm:t>
    </dgm:pt>
    <dgm:pt modelId="{AD5068E5-226B-4E2A-B29F-53BE501D7554}" type="sibTrans" cxnId="{061B7113-F282-4F0A-94F0-56BC6B4960CA}">
      <dgm:prSet/>
      <dgm:spPr/>
      <dgm:t>
        <a:bodyPr/>
        <a:lstStyle/>
        <a:p>
          <a:endParaRPr lang="en-US"/>
        </a:p>
      </dgm:t>
    </dgm:pt>
    <dgm:pt modelId="{282017D8-F3BB-45A5-9F51-892A3C5C01F3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SBP &lt;130</a:t>
          </a:r>
          <a:endParaRPr lang="en-US"/>
        </a:p>
      </dgm:t>
    </dgm:pt>
    <dgm:pt modelId="{13EA6B4B-128E-423F-8495-B2B43BEFE47A}" type="parTrans" cxnId="{51AD8933-FA94-43E2-8817-AD29413CB822}">
      <dgm:prSet/>
      <dgm:spPr/>
      <dgm:t>
        <a:bodyPr/>
        <a:lstStyle/>
        <a:p>
          <a:endParaRPr lang="en-US"/>
        </a:p>
      </dgm:t>
    </dgm:pt>
    <dgm:pt modelId="{AB176722-38B6-4C57-8D14-E24B954F1166}" type="sibTrans" cxnId="{51AD8933-FA94-43E2-8817-AD29413CB822}">
      <dgm:prSet/>
      <dgm:spPr/>
      <dgm:t>
        <a:bodyPr/>
        <a:lstStyle/>
        <a:p>
          <a:endParaRPr lang="en-US"/>
        </a:p>
      </dgm:t>
    </dgm:pt>
    <dgm:pt modelId="{62F9713D-796F-4EAB-98E3-B6562CFF12BE}">
      <dgm:prSet phldrT="[Text]" phldr="0"/>
      <dgm:spPr/>
      <dgm:t>
        <a:bodyPr/>
        <a:lstStyle/>
        <a:p>
          <a:pPr rtl="0"/>
          <a:r>
            <a:rPr lang="en-US" dirty="0" err="1">
              <a:latin typeface="Aptos Display" panose="020F0302020204030204"/>
            </a:rPr>
            <a:t>ACEi</a:t>
          </a:r>
          <a:r>
            <a:rPr lang="en-US" dirty="0">
              <a:latin typeface="Aptos Display" panose="020F0302020204030204"/>
            </a:rPr>
            <a:t> </a:t>
          </a:r>
          <a:r>
            <a:rPr lang="en-US" u="sng" dirty="0">
              <a:latin typeface="Aptos Display" panose="020F0302020204030204"/>
            </a:rPr>
            <a:t>or</a:t>
          </a:r>
          <a:r>
            <a:rPr lang="en-US" dirty="0">
              <a:latin typeface="Aptos Display" panose="020F0302020204030204"/>
            </a:rPr>
            <a:t> ARB to decrease CVD and delay progression of kidney disease</a:t>
          </a:r>
          <a:endParaRPr lang="en-US" dirty="0"/>
        </a:p>
      </dgm:t>
    </dgm:pt>
    <dgm:pt modelId="{E4A18E31-61E5-4F8A-BC42-9B7AF74F9C22}" type="parTrans" cxnId="{6807809A-BEF2-4DCC-B384-1EE32B93FBC3}">
      <dgm:prSet/>
      <dgm:spPr/>
      <dgm:t>
        <a:bodyPr/>
        <a:lstStyle/>
        <a:p>
          <a:endParaRPr lang="en-US"/>
        </a:p>
      </dgm:t>
    </dgm:pt>
    <dgm:pt modelId="{183ECD78-94C5-46D1-A5F2-B20F058324F7}" type="sibTrans" cxnId="{6807809A-BEF2-4DCC-B384-1EE32B93FBC3}">
      <dgm:prSet/>
      <dgm:spPr/>
      <dgm:t>
        <a:bodyPr/>
        <a:lstStyle/>
        <a:p>
          <a:endParaRPr lang="en-US"/>
        </a:p>
      </dgm:t>
    </dgm:pt>
    <dgm:pt modelId="{F9FED7D1-5A30-43FB-B57E-6ECB254EB2A1}">
      <dgm:prSet phldr="0" custT="0"/>
      <dgm:spPr/>
      <dgm:t>
        <a:bodyPr/>
        <a:lstStyle/>
        <a:p>
          <a:pPr rtl="0"/>
          <a:r>
            <a:rPr lang="en-US" sz="1400" dirty="0">
              <a:latin typeface="Aptos Display" panose="020F0302020204030204"/>
            </a:rPr>
            <a:t>Can reduce dose or hold </a:t>
          </a:r>
          <a:r>
            <a:rPr lang="en-US" sz="1400" dirty="0" err="1">
              <a:latin typeface="Aptos Display" panose="020F0302020204030204"/>
            </a:rPr>
            <a:t>i</a:t>
          </a:r>
          <a:r>
            <a:rPr lang="en-US" sz="1400" dirty="0">
              <a:latin typeface="Aptos Display" panose="020F0302020204030204"/>
            </a:rPr>
            <a:t>f hyperkalemic or eGFR decline of &gt;30%</a:t>
          </a:r>
        </a:p>
      </dgm:t>
    </dgm:pt>
    <dgm:pt modelId="{124F7C07-1188-45F2-B8A2-8F71BBEAEF40}" type="parTrans" cxnId="{8DFEB25A-4510-43F3-999E-82A8CF55348B}">
      <dgm:prSet/>
      <dgm:spPr/>
    </dgm:pt>
    <dgm:pt modelId="{79179312-4707-4E81-80FD-2DD373132FEE}" type="sibTrans" cxnId="{8DFEB25A-4510-43F3-999E-82A8CF55348B}">
      <dgm:prSet/>
      <dgm:spPr/>
    </dgm:pt>
    <dgm:pt modelId="{5C5B969A-F412-4B3D-860B-8C4427DD2658}" type="pres">
      <dgm:prSet presAssocID="{14ED091B-218F-46B0-A1BA-D369061F39A6}" presName="linearFlow" presStyleCnt="0">
        <dgm:presLayoutVars>
          <dgm:dir/>
          <dgm:animLvl val="lvl"/>
          <dgm:resizeHandles val="exact"/>
        </dgm:presLayoutVars>
      </dgm:prSet>
      <dgm:spPr/>
    </dgm:pt>
    <dgm:pt modelId="{0B8E0B58-0180-4146-B886-45C457D8FDFB}" type="pres">
      <dgm:prSet presAssocID="{D6490308-6962-4BD7-ADD0-CDAFBF8B7AAF}" presName="composite" presStyleCnt="0"/>
      <dgm:spPr/>
    </dgm:pt>
    <dgm:pt modelId="{7CEE0972-2C47-4807-9884-01B46981722D}" type="pres">
      <dgm:prSet presAssocID="{D6490308-6962-4BD7-ADD0-CDAFBF8B7AAF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1C309FE3-583E-4284-B5F9-A21E7BF541AE}" type="pres">
      <dgm:prSet presAssocID="{D6490308-6962-4BD7-ADD0-CDAFBF8B7AAF}" presName="parSh" presStyleLbl="node1" presStyleIdx="0" presStyleCnt="1"/>
      <dgm:spPr/>
    </dgm:pt>
    <dgm:pt modelId="{BE183070-866A-4B3E-8928-0AD15E6EDC14}" type="pres">
      <dgm:prSet presAssocID="{D6490308-6962-4BD7-ADD0-CDAFBF8B7AAF}" presName="desTx" presStyleLbl="fgAcc1" presStyleIdx="0" presStyleCnt="1">
        <dgm:presLayoutVars>
          <dgm:bulletEnabled val="1"/>
        </dgm:presLayoutVars>
      </dgm:prSet>
      <dgm:spPr/>
    </dgm:pt>
  </dgm:ptLst>
  <dgm:cxnLst>
    <dgm:cxn modelId="{94966610-4FCD-454A-A551-6D3804B47DC8}" type="presOf" srcId="{282017D8-F3BB-45A5-9F51-892A3C5C01F3}" destId="{BE183070-866A-4B3E-8928-0AD15E6EDC14}" srcOrd="0" destOrd="0" presId="urn:microsoft.com/office/officeart/2005/8/layout/process3"/>
    <dgm:cxn modelId="{061B7113-F282-4F0A-94F0-56BC6B4960CA}" srcId="{14ED091B-218F-46B0-A1BA-D369061F39A6}" destId="{D6490308-6962-4BD7-ADD0-CDAFBF8B7AAF}" srcOrd="0" destOrd="0" parTransId="{0CB7FEF6-BD3D-4CE1-A72F-01A2104106A4}" sibTransId="{AD5068E5-226B-4E2A-B29F-53BE501D7554}"/>
    <dgm:cxn modelId="{51AD8933-FA94-43E2-8817-AD29413CB822}" srcId="{D6490308-6962-4BD7-ADD0-CDAFBF8B7AAF}" destId="{282017D8-F3BB-45A5-9F51-892A3C5C01F3}" srcOrd="0" destOrd="0" parTransId="{13EA6B4B-128E-423F-8495-B2B43BEFE47A}" sibTransId="{AB176722-38B6-4C57-8D14-E24B954F1166}"/>
    <dgm:cxn modelId="{AE33F64E-30F6-4CC3-A8BE-DABBEBC33490}" type="presOf" srcId="{D6490308-6962-4BD7-ADD0-CDAFBF8B7AAF}" destId="{7CEE0972-2C47-4807-9884-01B46981722D}" srcOrd="0" destOrd="0" presId="urn:microsoft.com/office/officeart/2005/8/layout/process3"/>
    <dgm:cxn modelId="{F1B37D4F-EE38-4090-931F-04262C67FFE6}" type="presOf" srcId="{62F9713D-796F-4EAB-98E3-B6562CFF12BE}" destId="{BE183070-866A-4B3E-8928-0AD15E6EDC14}" srcOrd="0" destOrd="1" presId="urn:microsoft.com/office/officeart/2005/8/layout/process3"/>
    <dgm:cxn modelId="{78A83756-AA12-490C-A90E-BB20161AD8F9}" type="presOf" srcId="{D6490308-6962-4BD7-ADD0-CDAFBF8B7AAF}" destId="{1C309FE3-583E-4284-B5F9-A21E7BF541AE}" srcOrd="1" destOrd="0" presId="urn:microsoft.com/office/officeart/2005/8/layout/process3"/>
    <dgm:cxn modelId="{8DFEB25A-4510-43F3-999E-82A8CF55348B}" srcId="{62F9713D-796F-4EAB-98E3-B6562CFF12BE}" destId="{F9FED7D1-5A30-43FB-B57E-6ECB254EB2A1}" srcOrd="0" destOrd="0" parTransId="{124F7C07-1188-45F2-B8A2-8F71BBEAEF40}" sibTransId="{79179312-4707-4E81-80FD-2DD373132FEE}"/>
    <dgm:cxn modelId="{6807809A-BEF2-4DCC-B384-1EE32B93FBC3}" srcId="{D6490308-6962-4BD7-ADD0-CDAFBF8B7AAF}" destId="{62F9713D-796F-4EAB-98E3-B6562CFF12BE}" srcOrd="1" destOrd="0" parTransId="{E4A18E31-61E5-4F8A-BC42-9B7AF74F9C22}" sibTransId="{183ECD78-94C5-46D1-A5F2-B20F058324F7}"/>
    <dgm:cxn modelId="{76754DAF-5844-48B1-80CB-6AACD621A0B3}" type="presOf" srcId="{14ED091B-218F-46B0-A1BA-D369061F39A6}" destId="{5C5B969A-F412-4B3D-860B-8C4427DD2658}" srcOrd="0" destOrd="0" presId="urn:microsoft.com/office/officeart/2005/8/layout/process3"/>
    <dgm:cxn modelId="{4C88FBC2-5C20-4136-B709-94029CB4BD43}" type="presOf" srcId="{F9FED7D1-5A30-43FB-B57E-6ECB254EB2A1}" destId="{BE183070-866A-4B3E-8928-0AD15E6EDC14}" srcOrd="0" destOrd="2" presId="urn:microsoft.com/office/officeart/2005/8/layout/process3"/>
    <dgm:cxn modelId="{001338C3-DB53-409B-A28D-A9DFDB89B7A5}" type="presParOf" srcId="{5C5B969A-F412-4B3D-860B-8C4427DD2658}" destId="{0B8E0B58-0180-4146-B886-45C457D8FDFB}" srcOrd="0" destOrd="0" presId="urn:microsoft.com/office/officeart/2005/8/layout/process3"/>
    <dgm:cxn modelId="{65F2FE18-7D2C-44A3-8D0A-0E44B78666F4}" type="presParOf" srcId="{0B8E0B58-0180-4146-B886-45C457D8FDFB}" destId="{7CEE0972-2C47-4807-9884-01B46981722D}" srcOrd="0" destOrd="0" presId="urn:microsoft.com/office/officeart/2005/8/layout/process3"/>
    <dgm:cxn modelId="{18F06DD6-64EB-4DC0-B201-FE5BC6B69367}" type="presParOf" srcId="{0B8E0B58-0180-4146-B886-45C457D8FDFB}" destId="{1C309FE3-583E-4284-B5F9-A21E7BF541AE}" srcOrd="1" destOrd="0" presId="urn:microsoft.com/office/officeart/2005/8/layout/process3"/>
    <dgm:cxn modelId="{D172B7B7-EAAE-4560-B928-41BDCC8EC6EC}" type="presParOf" srcId="{0B8E0B58-0180-4146-B886-45C457D8FDFB}" destId="{BE183070-866A-4B3E-8928-0AD15E6EDC1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07DB0A0-AAF8-4187-9876-ADF40DE12F4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AF0109-20CE-4BCE-BB4E-286997BCFB6E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SBP 150-220 mmHg (</a:t>
          </a:r>
          <a:r>
            <a:rPr lang="en-US">
              <a:solidFill>
                <a:srgbClr val="FFC000"/>
              </a:solidFill>
              <a:latin typeface="Aptos Display" panose="020F0302020204030204"/>
            </a:rPr>
            <a:t>COR 2a</a:t>
          </a:r>
          <a:r>
            <a:rPr lang="en-US">
              <a:latin typeface="Aptos Display" panose="020F0302020204030204"/>
            </a:rPr>
            <a:t>)</a:t>
          </a:r>
          <a:endParaRPr lang="en-US"/>
        </a:p>
      </dgm:t>
    </dgm:pt>
    <dgm:pt modelId="{14EC6882-3B47-4B9A-B0B6-1FF1B79C493D}" type="parTrans" cxnId="{F197A140-7EA9-4F9F-AC3B-D6B5B6D8C2BA}">
      <dgm:prSet/>
      <dgm:spPr/>
      <dgm:t>
        <a:bodyPr/>
        <a:lstStyle/>
        <a:p>
          <a:endParaRPr lang="en-US"/>
        </a:p>
      </dgm:t>
    </dgm:pt>
    <dgm:pt modelId="{7E933E32-1326-4540-90B8-AAD14A8591FF}" type="sibTrans" cxnId="{F197A140-7EA9-4F9F-AC3B-D6B5B6D8C2BA}">
      <dgm:prSet/>
      <dgm:spPr/>
      <dgm:t>
        <a:bodyPr/>
        <a:lstStyle/>
        <a:p>
          <a:endParaRPr lang="en-US"/>
        </a:p>
      </dgm:t>
    </dgm:pt>
    <dgm:pt modelId="{1C299373-E9EC-42F5-A18C-205D48E414E9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Immediately lower BP to 130-&lt;140 mm </a:t>
          </a:r>
          <a:r>
            <a:rPr lang="en-US">
              <a:latin typeface="Aptos Display" panose="020F0302020204030204"/>
            </a:rPr>
            <a:t>Hg for</a:t>
          </a:r>
          <a:r>
            <a:rPr lang="en-US" dirty="0">
              <a:latin typeface="Aptos Display" panose="020F0302020204030204"/>
            </a:rPr>
            <a:t> at least 7 days after</a:t>
          </a:r>
          <a:endParaRPr lang="en-US" dirty="0"/>
        </a:p>
      </dgm:t>
    </dgm:pt>
    <dgm:pt modelId="{97990212-CD91-43DA-9511-58221475B0F5}" type="parTrans" cxnId="{4E7EE59D-CA93-4523-8415-3CFA084FC466}">
      <dgm:prSet/>
      <dgm:spPr/>
      <dgm:t>
        <a:bodyPr/>
        <a:lstStyle/>
        <a:p>
          <a:endParaRPr lang="en-US"/>
        </a:p>
      </dgm:t>
    </dgm:pt>
    <dgm:pt modelId="{96145E02-6C9A-4A69-8960-E0F5DCCA6E00}" type="sibTrans" cxnId="{4E7EE59D-CA93-4523-8415-3CFA084FC466}">
      <dgm:prSet/>
      <dgm:spPr/>
      <dgm:t>
        <a:bodyPr/>
        <a:lstStyle/>
        <a:p>
          <a:endParaRPr lang="en-US"/>
        </a:p>
      </dgm:t>
    </dgm:pt>
    <dgm:pt modelId="{75B6B725-CFED-47B8-A340-C4E85AED6160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Stop meds of SBP &lt;130 mm Hg</a:t>
          </a:r>
          <a:endParaRPr lang="en-US" dirty="0"/>
        </a:p>
      </dgm:t>
    </dgm:pt>
    <dgm:pt modelId="{93869998-B2EB-4B6B-8B78-01C013EF380A}" type="parTrans" cxnId="{4810021D-6BD8-453C-AA0F-C2889A55F4A2}">
      <dgm:prSet/>
      <dgm:spPr/>
      <dgm:t>
        <a:bodyPr/>
        <a:lstStyle/>
        <a:p>
          <a:endParaRPr lang="en-US"/>
        </a:p>
      </dgm:t>
    </dgm:pt>
    <dgm:pt modelId="{B5F4AA0E-8C09-47F6-9B56-E55309927656}" type="sibTrans" cxnId="{4810021D-6BD8-453C-AA0F-C2889A55F4A2}">
      <dgm:prSet/>
      <dgm:spPr/>
      <dgm:t>
        <a:bodyPr/>
        <a:lstStyle/>
        <a:p>
          <a:endParaRPr lang="en-US"/>
        </a:p>
      </dgm:t>
    </dgm:pt>
    <dgm:pt modelId="{3DF69588-EDBE-41BF-8015-67FF453BDD6F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Acute spontaneous ICH requiring acute BP lowering (</a:t>
          </a:r>
          <a:r>
            <a:rPr lang="en-US" dirty="0">
              <a:solidFill>
                <a:srgbClr val="FFC000"/>
              </a:solidFill>
              <a:latin typeface="Aptos Display" panose="020F0302020204030204"/>
            </a:rPr>
            <a:t>COR 2a</a:t>
          </a:r>
          <a:r>
            <a:rPr lang="en-US" dirty="0">
              <a:latin typeface="Aptos Display" panose="020F0302020204030204"/>
            </a:rPr>
            <a:t>)</a:t>
          </a:r>
          <a:endParaRPr lang="en-US" dirty="0"/>
        </a:p>
      </dgm:t>
    </dgm:pt>
    <dgm:pt modelId="{697FDA74-959B-4FD9-BCD9-415636C36D27}" type="parTrans" cxnId="{1D351ABF-EC45-4512-A3F8-A02C18D6C9C8}">
      <dgm:prSet/>
      <dgm:spPr/>
      <dgm:t>
        <a:bodyPr/>
        <a:lstStyle/>
        <a:p>
          <a:endParaRPr lang="en-US"/>
        </a:p>
      </dgm:t>
    </dgm:pt>
    <dgm:pt modelId="{3CBC9719-A750-4712-BB95-4A5A5BB2B6B9}" type="sibTrans" cxnId="{1D351ABF-EC45-4512-A3F8-A02C18D6C9C8}">
      <dgm:prSet/>
      <dgm:spPr/>
      <dgm:t>
        <a:bodyPr/>
        <a:lstStyle/>
        <a:p>
          <a:endParaRPr lang="en-US"/>
        </a:p>
      </dgm:t>
    </dgm:pt>
    <dgm:pt modelId="{9C162DEC-FD3B-4815-87FA-54E40C23E929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Titrate carefully to ensure stable BP lowering</a:t>
          </a:r>
          <a:endParaRPr lang="en-US" dirty="0"/>
        </a:p>
      </dgm:t>
    </dgm:pt>
    <dgm:pt modelId="{53A2EB8F-7E24-4DD3-B013-95DC4C6E8137}" type="parTrans" cxnId="{6EE7C0B1-8720-4100-BD4E-C6566EAEA26C}">
      <dgm:prSet/>
      <dgm:spPr/>
      <dgm:t>
        <a:bodyPr/>
        <a:lstStyle/>
        <a:p>
          <a:endParaRPr lang="en-US"/>
        </a:p>
      </dgm:t>
    </dgm:pt>
    <dgm:pt modelId="{336F8EFC-2C40-459D-A1F4-4C60EF44BA9A}" type="sibTrans" cxnId="{6EE7C0B1-8720-4100-BD4E-C6566EAEA26C}">
      <dgm:prSet/>
      <dgm:spPr/>
      <dgm:t>
        <a:bodyPr/>
        <a:lstStyle/>
        <a:p>
          <a:endParaRPr lang="en-US"/>
        </a:p>
      </dgm:t>
    </dgm:pt>
    <dgm:pt modelId="{AB38AC01-3441-4448-83DC-E550CF8259A9}">
      <dgm:prSet phldrT="[Text]" phldr="0"/>
      <dgm:spPr/>
      <dgm:t>
        <a:bodyPr/>
        <a:lstStyle/>
        <a:p>
          <a:pPr rtl="0"/>
          <a:r>
            <a:rPr lang="en-US" sz="1400" dirty="0">
              <a:latin typeface="Aptos Display" panose="020F0302020204030204"/>
            </a:rPr>
            <a:t>Lowering SBP to &lt;130 mm Hg</a:t>
          </a:r>
          <a:endParaRPr lang="en-US" sz="1400" dirty="0"/>
        </a:p>
      </dgm:t>
    </dgm:pt>
    <dgm:pt modelId="{56657221-CD90-44D5-A5D7-CB5EF51C2A3C}" type="parTrans" cxnId="{2C9F7E56-9BAB-4C23-9F57-DFE0AFDD6BBB}">
      <dgm:prSet/>
      <dgm:spPr/>
      <dgm:t>
        <a:bodyPr/>
        <a:lstStyle/>
        <a:p>
          <a:endParaRPr lang="en-US"/>
        </a:p>
      </dgm:t>
    </dgm:pt>
    <dgm:pt modelId="{28D1A5F7-1372-464F-8B22-7513B25D3AF1}" type="sibTrans" cxnId="{2C9F7E56-9BAB-4C23-9F57-DFE0AFDD6BBB}">
      <dgm:prSet/>
      <dgm:spPr/>
      <dgm:t>
        <a:bodyPr/>
        <a:lstStyle/>
        <a:p>
          <a:endParaRPr lang="en-US"/>
        </a:p>
      </dgm:t>
    </dgm:pt>
    <dgm:pt modelId="{8D4308EC-4C6D-4FDF-8EBF-3A1FF0BA445E}">
      <dgm:prSet phldr="0"/>
      <dgm:spPr/>
      <dgm:t>
        <a:bodyPr/>
        <a:lstStyle/>
        <a:p>
          <a:pPr rtl="0"/>
          <a:r>
            <a:rPr lang="en-US" b="0" u="none">
              <a:solidFill>
                <a:schemeClr val="bg1"/>
              </a:solidFill>
              <a:latin typeface="Aptos Display" panose="020F0302020204030204"/>
            </a:rPr>
            <a:t>HARM! (</a:t>
          </a:r>
          <a:r>
            <a:rPr lang="en-US" b="0" u="none">
              <a:solidFill>
                <a:srgbClr val="C00000"/>
              </a:solidFill>
              <a:latin typeface="Aptos Display" panose="020F0302020204030204"/>
            </a:rPr>
            <a:t>COR 3</a:t>
          </a:r>
          <a:r>
            <a:rPr lang="en-US" b="0" u="none">
              <a:solidFill>
                <a:schemeClr val="bg1"/>
              </a:solidFill>
              <a:latin typeface="Aptos Display" panose="020F0302020204030204"/>
            </a:rPr>
            <a:t>)</a:t>
          </a:r>
        </a:p>
      </dgm:t>
    </dgm:pt>
    <dgm:pt modelId="{087A8E80-F8ED-40C1-97E0-1F29FB47E762}" type="parTrans" cxnId="{729E5CAF-6B2A-48FE-ADFF-1A0D19AE047C}">
      <dgm:prSet/>
      <dgm:spPr/>
    </dgm:pt>
    <dgm:pt modelId="{8AF97D7F-B343-4C9C-B0C3-1E18B563F6E4}" type="sibTrans" cxnId="{729E5CAF-6B2A-48FE-ADFF-1A0D19AE047C}">
      <dgm:prSet/>
      <dgm:spPr/>
      <dgm:t>
        <a:bodyPr/>
        <a:lstStyle/>
        <a:p>
          <a:endParaRPr lang="en-US"/>
        </a:p>
      </dgm:t>
    </dgm:pt>
    <dgm:pt modelId="{DDD14023-8CC2-4D4C-93ED-C23A2133C1D0}" type="pres">
      <dgm:prSet presAssocID="{C07DB0A0-AAF8-4187-9876-ADF40DE12F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F49893-8198-4014-888C-B6E83C31F5BE}" type="pres">
      <dgm:prSet presAssocID="{95AF0109-20CE-4BCE-BB4E-286997BCFB6E}" presName="root" presStyleCnt="0"/>
      <dgm:spPr/>
    </dgm:pt>
    <dgm:pt modelId="{80C585BC-F1F1-4CDD-89F1-D365DF70842C}" type="pres">
      <dgm:prSet presAssocID="{95AF0109-20CE-4BCE-BB4E-286997BCFB6E}" presName="rootComposite" presStyleCnt="0"/>
      <dgm:spPr/>
    </dgm:pt>
    <dgm:pt modelId="{CA90B300-DE44-4264-8A04-32741C3277E2}" type="pres">
      <dgm:prSet presAssocID="{95AF0109-20CE-4BCE-BB4E-286997BCFB6E}" presName="rootText" presStyleLbl="node1" presStyleIdx="0" presStyleCnt="3"/>
      <dgm:spPr/>
    </dgm:pt>
    <dgm:pt modelId="{F81A3364-06CD-41B0-8C6B-E2DE71D8DD13}" type="pres">
      <dgm:prSet presAssocID="{95AF0109-20CE-4BCE-BB4E-286997BCFB6E}" presName="rootConnector" presStyleLbl="node1" presStyleIdx="0" presStyleCnt="3"/>
      <dgm:spPr/>
    </dgm:pt>
    <dgm:pt modelId="{0337B164-A8E7-4B6D-BF89-0FB954E17A44}" type="pres">
      <dgm:prSet presAssocID="{95AF0109-20CE-4BCE-BB4E-286997BCFB6E}" presName="childShape" presStyleCnt="0"/>
      <dgm:spPr/>
    </dgm:pt>
    <dgm:pt modelId="{F0B51163-F214-4D62-AC9A-841E9BD15206}" type="pres">
      <dgm:prSet presAssocID="{97990212-CD91-43DA-9511-58221475B0F5}" presName="Name13" presStyleLbl="parChTrans1D2" presStyleIdx="0" presStyleCnt="4"/>
      <dgm:spPr/>
    </dgm:pt>
    <dgm:pt modelId="{C68A31E6-5487-437B-B286-A7489D89C4C3}" type="pres">
      <dgm:prSet presAssocID="{1C299373-E9EC-42F5-A18C-205D48E414E9}" presName="childText" presStyleLbl="bgAcc1" presStyleIdx="0" presStyleCnt="4">
        <dgm:presLayoutVars>
          <dgm:bulletEnabled val="1"/>
        </dgm:presLayoutVars>
      </dgm:prSet>
      <dgm:spPr/>
    </dgm:pt>
    <dgm:pt modelId="{569EA38B-CCE9-4679-B899-4D6546297D30}" type="pres">
      <dgm:prSet presAssocID="{93869998-B2EB-4B6B-8B78-01C013EF380A}" presName="Name13" presStyleLbl="parChTrans1D2" presStyleIdx="1" presStyleCnt="4"/>
      <dgm:spPr/>
    </dgm:pt>
    <dgm:pt modelId="{F5E9B628-7B12-4A98-AA5F-80092731DFB0}" type="pres">
      <dgm:prSet presAssocID="{75B6B725-CFED-47B8-A340-C4E85AED6160}" presName="childText" presStyleLbl="bgAcc1" presStyleIdx="1" presStyleCnt="4">
        <dgm:presLayoutVars>
          <dgm:bulletEnabled val="1"/>
        </dgm:presLayoutVars>
      </dgm:prSet>
      <dgm:spPr/>
    </dgm:pt>
    <dgm:pt modelId="{5460B415-5AC5-412D-B0F8-DE89B5FC6BC1}" type="pres">
      <dgm:prSet presAssocID="{3DF69588-EDBE-41BF-8015-67FF453BDD6F}" presName="root" presStyleCnt="0"/>
      <dgm:spPr/>
    </dgm:pt>
    <dgm:pt modelId="{6DE1AC51-E485-4AEA-BECB-4071658C7E39}" type="pres">
      <dgm:prSet presAssocID="{3DF69588-EDBE-41BF-8015-67FF453BDD6F}" presName="rootComposite" presStyleCnt="0"/>
      <dgm:spPr/>
    </dgm:pt>
    <dgm:pt modelId="{A1D414CB-68AF-4E92-9290-50EDD1A9FED8}" type="pres">
      <dgm:prSet presAssocID="{3DF69588-EDBE-41BF-8015-67FF453BDD6F}" presName="rootText" presStyleLbl="node1" presStyleIdx="1" presStyleCnt="3"/>
      <dgm:spPr/>
    </dgm:pt>
    <dgm:pt modelId="{C0D86434-9E8D-49DD-8C93-DEE2BEE2C029}" type="pres">
      <dgm:prSet presAssocID="{3DF69588-EDBE-41BF-8015-67FF453BDD6F}" presName="rootConnector" presStyleLbl="node1" presStyleIdx="1" presStyleCnt="3"/>
      <dgm:spPr/>
    </dgm:pt>
    <dgm:pt modelId="{A9A507C6-0CD7-4FD8-8622-E433E95257B0}" type="pres">
      <dgm:prSet presAssocID="{3DF69588-EDBE-41BF-8015-67FF453BDD6F}" presName="childShape" presStyleCnt="0"/>
      <dgm:spPr/>
    </dgm:pt>
    <dgm:pt modelId="{8E0C5162-4C56-4BC0-AACF-D4D91F06751F}" type="pres">
      <dgm:prSet presAssocID="{53A2EB8F-7E24-4DD3-B013-95DC4C6E8137}" presName="Name13" presStyleLbl="parChTrans1D2" presStyleIdx="2" presStyleCnt="4"/>
      <dgm:spPr/>
    </dgm:pt>
    <dgm:pt modelId="{0B7BF381-6C7A-4D49-9D72-298A32E6D75E}" type="pres">
      <dgm:prSet presAssocID="{9C162DEC-FD3B-4815-87FA-54E40C23E929}" presName="childText" presStyleLbl="bgAcc1" presStyleIdx="2" presStyleCnt="4">
        <dgm:presLayoutVars>
          <dgm:bulletEnabled val="1"/>
        </dgm:presLayoutVars>
      </dgm:prSet>
      <dgm:spPr/>
    </dgm:pt>
    <dgm:pt modelId="{EADF0CBC-7CEF-466A-A597-E27E366DD5AD}" type="pres">
      <dgm:prSet presAssocID="{8D4308EC-4C6D-4FDF-8EBF-3A1FF0BA445E}" presName="root" presStyleCnt="0"/>
      <dgm:spPr/>
    </dgm:pt>
    <dgm:pt modelId="{A0D809B7-0BBA-484C-B100-695483853AAC}" type="pres">
      <dgm:prSet presAssocID="{8D4308EC-4C6D-4FDF-8EBF-3A1FF0BA445E}" presName="rootComposite" presStyleCnt="0"/>
      <dgm:spPr/>
    </dgm:pt>
    <dgm:pt modelId="{78934304-CDCE-4B92-8F45-A092D0FAFC02}" type="pres">
      <dgm:prSet presAssocID="{8D4308EC-4C6D-4FDF-8EBF-3A1FF0BA445E}" presName="rootText" presStyleLbl="node1" presStyleIdx="2" presStyleCnt="3"/>
      <dgm:spPr/>
    </dgm:pt>
    <dgm:pt modelId="{779CE87C-4A32-4F21-A37F-037FB047A4E1}" type="pres">
      <dgm:prSet presAssocID="{8D4308EC-4C6D-4FDF-8EBF-3A1FF0BA445E}" presName="rootConnector" presStyleLbl="node1" presStyleIdx="2" presStyleCnt="3"/>
      <dgm:spPr/>
    </dgm:pt>
    <dgm:pt modelId="{B74431DF-2556-4F6E-A68D-FAD0EEA57692}" type="pres">
      <dgm:prSet presAssocID="{8D4308EC-4C6D-4FDF-8EBF-3A1FF0BA445E}" presName="childShape" presStyleCnt="0"/>
      <dgm:spPr/>
    </dgm:pt>
    <dgm:pt modelId="{3E0AC0B5-A318-4CE0-B4A5-D4FDFAA21338}" type="pres">
      <dgm:prSet presAssocID="{56657221-CD90-44D5-A5D7-CB5EF51C2A3C}" presName="Name13" presStyleLbl="parChTrans1D2" presStyleIdx="3" presStyleCnt="4"/>
      <dgm:spPr/>
    </dgm:pt>
    <dgm:pt modelId="{E800D56D-F347-4368-9CCA-127608E52362}" type="pres">
      <dgm:prSet presAssocID="{AB38AC01-3441-4448-83DC-E550CF8259A9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97AB2C08-A849-48D8-B1CD-0029E8B709BB}" type="presOf" srcId="{93869998-B2EB-4B6B-8B78-01C013EF380A}" destId="{569EA38B-CCE9-4679-B899-4D6546297D30}" srcOrd="0" destOrd="0" presId="urn:microsoft.com/office/officeart/2005/8/layout/hierarchy3"/>
    <dgm:cxn modelId="{4810021D-6BD8-453C-AA0F-C2889A55F4A2}" srcId="{95AF0109-20CE-4BCE-BB4E-286997BCFB6E}" destId="{75B6B725-CFED-47B8-A340-C4E85AED6160}" srcOrd="1" destOrd="0" parTransId="{93869998-B2EB-4B6B-8B78-01C013EF380A}" sibTransId="{B5F4AA0E-8C09-47F6-9B56-E55309927656}"/>
    <dgm:cxn modelId="{61EA3036-D818-4749-861E-E87390E9A04C}" type="presOf" srcId="{3DF69588-EDBE-41BF-8015-67FF453BDD6F}" destId="{C0D86434-9E8D-49DD-8C93-DEE2BEE2C029}" srcOrd="1" destOrd="0" presId="urn:microsoft.com/office/officeart/2005/8/layout/hierarchy3"/>
    <dgm:cxn modelId="{F197A140-7EA9-4F9F-AC3B-D6B5B6D8C2BA}" srcId="{C07DB0A0-AAF8-4187-9876-ADF40DE12F46}" destId="{95AF0109-20CE-4BCE-BB4E-286997BCFB6E}" srcOrd="0" destOrd="0" parTransId="{14EC6882-3B47-4B9A-B0B6-1FF1B79C493D}" sibTransId="{7E933E32-1326-4540-90B8-AAD14A8591FF}"/>
    <dgm:cxn modelId="{90F0A46C-179A-4F10-957F-1517D157E0A7}" type="presOf" srcId="{53A2EB8F-7E24-4DD3-B013-95DC4C6E8137}" destId="{8E0C5162-4C56-4BC0-AACF-D4D91F06751F}" srcOrd="0" destOrd="0" presId="urn:microsoft.com/office/officeart/2005/8/layout/hierarchy3"/>
    <dgm:cxn modelId="{86440152-BFEF-452B-A82F-439E1B9246D5}" type="presOf" srcId="{8D4308EC-4C6D-4FDF-8EBF-3A1FF0BA445E}" destId="{78934304-CDCE-4B92-8F45-A092D0FAFC02}" srcOrd="0" destOrd="0" presId="urn:microsoft.com/office/officeart/2005/8/layout/hierarchy3"/>
    <dgm:cxn modelId="{2C9F7E56-9BAB-4C23-9F57-DFE0AFDD6BBB}" srcId="{8D4308EC-4C6D-4FDF-8EBF-3A1FF0BA445E}" destId="{AB38AC01-3441-4448-83DC-E550CF8259A9}" srcOrd="0" destOrd="0" parTransId="{56657221-CD90-44D5-A5D7-CB5EF51C2A3C}" sibTransId="{28D1A5F7-1372-464F-8B22-7513B25D3AF1}"/>
    <dgm:cxn modelId="{3FC8B158-FD0A-4FB7-82B3-7C2DB1B52B03}" type="presOf" srcId="{95AF0109-20CE-4BCE-BB4E-286997BCFB6E}" destId="{CA90B300-DE44-4264-8A04-32741C3277E2}" srcOrd="0" destOrd="0" presId="urn:microsoft.com/office/officeart/2005/8/layout/hierarchy3"/>
    <dgm:cxn modelId="{4E7EE59D-CA93-4523-8415-3CFA084FC466}" srcId="{95AF0109-20CE-4BCE-BB4E-286997BCFB6E}" destId="{1C299373-E9EC-42F5-A18C-205D48E414E9}" srcOrd="0" destOrd="0" parTransId="{97990212-CD91-43DA-9511-58221475B0F5}" sibTransId="{96145E02-6C9A-4A69-8960-E0F5DCCA6E00}"/>
    <dgm:cxn modelId="{729E5CAF-6B2A-48FE-ADFF-1A0D19AE047C}" srcId="{C07DB0A0-AAF8-4187-9876-ADF40DE12F46}" destId="{8D4308EC-4C6D-4FDF-8EBF-3A1FF0BA445E}" srcOrd="2" destOrd="0" parTransId="{087A8E80-F8ED-40C1-97E0-1F29FB47E762}" sibTransId="{8AF97D7F-B343-4C9C-B0C3-1E18B563F6E4}"/>
    <dgm:cxn modelId="{A6EDD5B0-A147-442E-BEB5-B5E698E303CF}" type="presOf" srcId="{AB38AC01-3441-4448-83DC-E550CF8259A9}" destId="{E800D56D-F347-4368-9CCA-127608E52362}" srcOrd="0" destOrd="0" presId="urn:microsoft.com/office/officeart/2005/8/layout/hierarchy3"/>
    <dgm:cxn modelId="{6EE7C0B1-8720-4100-BD4E-C6566EAEA26C}" srcId="{3DF69588-EDBE-41BF-8015-67FF453BDD6F}" destId="{9C162DEC-FD3B-4815-87FA-54E40C23E929}" srcOrd="0" destOrd="0" parTransId="{53A2EB8F-7E24-4DD3-B013-95DC4C6E8137}" sibTransId="{336F8EFC-2C40-459D-A1F4-4C60EF44BA9A}"/>
    <dgm:cxn modelId="{FEABB1B2-5B8A-4059-B2D2-783184786509}" type="presOf" srcId="{1C299373-E9EC-42F5-A18C-205D48E414E9}" destId="{C68A31E6-5487-437B-B286-A7489D89C4C3}" srcOrd="0" destOrd="0" presId="urn:microsoft.com/office/officeart/2005/8/layout/hierarchy3"/>
    <dgm:cxn modelId="{0A94B8B3-8075-49B8-8CFF-201223626D24}" type="presOf" srcId="{75B6B725-CFED-47B8-A340-C4E85AED6160}" destId="{F5E9B628-7B12-4A98-AA5F-80092731DFB0}" srcOrd="0" destOrd="0" presId="urn:microsoft.com/office/officeart/2005/8/layout/hierarchy3"/>
    <dgm:cxn modelId="{4A4D01BD-BDED-4F6E-B617-3EDC03F35C35}" type="presOf" srcId="{95AF0109-20CE-4BCE-BB4E-286997BCFB6E}" destId="{F81A3364-06CD-41B0-8C6B-E2DE71D8DD13}" srcOrd="1" destOrd="0" presId="urn:microsoft.com/office/officeart/2005/8/layout/hierarchy3"/>
    <dgm:cxn modelId="{1D351ABF-EC45-4512-A3F8-A02C18D6C9C8}" srcId="{C07DB0A0-AAF8-4187-9876-ADF40DE12F46}" destId="{3DF69588-EDBE-41BF-8015-67FF453BDD6F}" srcOrd="1" destOrd="0" parTransId="{697FDA74-959B-4FD9-BCD9-415636C36D27}" sibTransId="{3CBC9719-A750-4712-BB95-4A5A5BB2B6B9}"/>
    <dgm:cxn modelId="{07AF1DC0-B7C8-4AC9-8CAD-CA8219A31C4F}" type="presOf" srcId="{C07DB0A0-AAF8-4187-9876-ADF40DE12F46}" destId="{DDD14023-8CC2-4D4C-93ED-C23A2133C1D0}" srcOrd="0" destOrd="0" presId="urn:microsoft.com/office/officeart/2005/8/layout/hierarchy3"/>
    <dgm:cxn modelId="{FAE384C3-4FBC-4FE5-BFD0-EE1B56F478FC}" type="presOf" srcId="{9C162DEC-FD3B-4815-87FA-54E40C23E929}" destId="{0B7BF381-6C7A-4D49-9D72-298A32E6D75E}" srcOrd="0" destOrd="0" presId="urn:microsoft.com/office/officeart/2005/8/layout/hierarchy3"/>
    <dgm:cxn modelId="{BE20BCC7-C5FE-463C-A9BF-AF0E0954D0EF}" type="presOf" srcId="{56657221-CD90-44D5-A5D7-CB5EF51C2A3C}" destId="{3E0AC0B5-A318-4CE0-B4A5-D4FDFAA21338}" srcOrd="0" destOrd="0" presId="urn:microsoft.com/office/officeart/2005/8/layout/hierarchy3"/>
    <dgm:cxn modelId="{DB5F63DC-1B34-4414-BDAA-FAFC75CFAE43}" type="presOf" srcId="{8D4308EC-4C6D-4FDF-8EBF-3A1FF0BA445E}" destId="{779CE87C-4A32-4F21-A37F-037FB047A4E1}" srcOrd="1" destOrd="0" presId="urn:microsoft.com/office/officeart/2005/8/layout/hierarchy3"/>
    <dgm:cxn modelId="{4EB54FE3-827B-43D8-9111-B12552E9BC46}" type="presOf" srcId="{3DF69588-EDBE-41BF-8015-67FF453BDD6F}" destId="{A1D414CB-68AF-4E92-9290-50EDD1A9FED8}" srcOrd="0" destOrd="0" presId="urn:microsoft.com/office/officeart/2005/8/layout/hierarchy3"/>
    <dgm:cxn modelId="{E45948E5-ED91-42B6-8C39-E964CDA826B8}" type="presOf" srcId="{97990212-CD91-43DA-9511-58221475B0F5}" destId="{F0B51163-F214-4D62-AC9A-841E9BD15206}" srcOrd="0" destOrd="0" presId="urn:microsoft.com/office/officeart/2005/8/layout/hierarchy3"/>
    <dgm:cxn modelId="{0E65B02F-45D3-4B85-937D-4D5667E44B20}" type="presParOf" srcId="{DDD14023-8CC2-4D4C-93ED-C23A2133C1D0}" destId="{18F49893-8198-4014-888C-B6E83C31F5BE}" srcOrd="0" destOrd="0" presId="urn:microsoft.com/office/officeart/2005/8/layout/hierarchy3"/>
    <dgm:cxn modelId="{3F6D9724-84A6-49F1-8D95-2B6808BB4964}" type="presParOf" srcId="{18F49893-8198-4014-888C-B6E83C31F5BE}" destId="{80C585BC-F1F1-4CDD-89F1-D365DF70842C}" srcOrd="0" destOrd="0" presId="urn:microsoft.com/office/officeart/2005/8/layout/hierarchy3"/>
    <dgm:cxn modelId="{1EE56974-4155-410F-9806-D61C992237C0}" type="presParOf" srcId="{80C585BC-F1F1-4CDD-89F1-D365DF70842C}" destId="{CA90B300-DE44-4264-8A04-32741C3277E2}" srcOrd="0" destOrd="0" presId="urn:microsoft.com/office/officeart/2005/8/layout/hierarchy3"/>
    <dgm:cxn modelId="{D529D8E5-F591-4120-8A9A-8496032C5076}" type="presParOf" srcId="{80C585BC-F1F1-4CDD-89F1-D365DF70842C}" destId="{F81A3364-06CD-41B0-8C6B-E2DE71D8DD13}" srcOrd="1" destOrd="0" presId="urn:microsoft.com/office/officeart/2005/8/layout/hierarchy3"/>
    <dgm:cxn modelId="{A006B871-3162-4D5F-9179-0A97AE119CB5}" type="presParOf" srcId="{18F49893-8198-4014-888C-B6E83C31F5BE}" destId="{0337B164-A8E7-4B6D-BF89-0FB954E17A44}" srcOrd="1" destOrd="0" presId="urn:microsoft.com/office/officeart/2005/8/layout/hierarchy3"/>
    <dgm:cxn modelId="{41BF1DB4-98F5-451E-AF04-9A12669D0821}" type="presParOf" srcId="{0337B164-A8E7-4B6D-BF89-0FB954E17A44}" destId="{F0B51163-F214-4D62-AC9A-841E9BD15206}" srcOrd="0" destOrd="0" presId="urn:microsoft.com/office/officeart/2005/8/layout/hierarchy3"/>
    <dgm:cxn modelId="{BB7D3362-09BA-49E0-8D65-3C7FA6E29F1A}" type="presParOf" srcId="{0337B164-A8E7-4B6D-BF89-0FB954E17A44}" destId="{C68A31E6-5487-437B-B286-A7489D89C4C3}" srcOrd="1" destOrd="0" presId="urn:microsoft.com/office/officeart/2005/8/layout/hierarchy3"/>
    <dgm:cxn modelId="{83102686-818D-435C-A217-D835DE8CAD16}" type="presParOf" srcId="{0337B164-A8E7-4B6D-BF89-0FB954E17A44}" destId="{569EA38B-CCE9-4679-B899-4D6546297D30}" srcOrd="2" destOrd="0" presId="urn:microsoft.com/office/officeart/2005/8/layout/hierarchy3"/>
    <dgm:cxn modelId="{FD76CC36-9D26-4DA2-8692-3AE79AA3669B}" type="presParOf" srcId="{0337B164-A8E7-4B6D-BF89-0FB954E17A44}" destId="{F5E9B628-7B12-4A98-AA5F-80092731DFB0}" srcOrd="3" destOrd="0" presId="urn:microsoft.com/office/officeart/2005/8/layout/hierarchy3"/>
    <dgm:cxn modelId="{E8488659-CDC3-483E-A0B5-AEEA270B1ACF}" type="presParOf" srcId="{DDD14023-8CC2-4D4C-93ED-C23A2133C1D0}" destId="{5460B415-5AC5-412D-B0F8-DE89B5FC6BC1}" srcOrd="1" destOrd="0" presId="urn:microsoft.com/office/officeart/2005/8/layout/hierarchy3"/>
    <dgm:cxn modelId="{A34657D5-66B5-408B-8B49-2A28CF3C5158}" type="presParOf" srcId="{5460B415-5AC5-412D-B0F8-DE89B5FC6BC1}" destId="{6DE1AC51-E485-4AEA-BECB-4071658C7E39}" srcOrd="0" destOrd="0" presId="urn:microsoft.com/office/officeart/2005/8/layout/hierarchy3"/>
    <dgm:cxn modelId="{6CA3ED55-6727-4AD3-B445-50E39D3B3429}" type="presParOf" srcId="{6DE1AC51-E485-4AEA-BECB-4071658C7E39}" destId="{A1D414CB-68AF-4E92-9290-50EDD1A9FED8}" srcOrd="0" destOrd="0" presId="urn:microsoft.com/office/officeart/2005/8/layout/hierarchy3"/>
    <dgm:cxn modelId="{218D10D3-EF45-4CBF-9349-26CF7B95A888}" type="presParOf" srcId="{6DE1AC51-E485-4AEA-BECB-4071658C7E39}" destId="{C0D86434-9E8D-49DD-8C93-DEE2BEE2C029}" srcOrd="1" destOrd="0" presId="urn:microsoft.com/office/officeart/2005/8/layout/hierarchy3"/>
    <dgm:cxn modelId="{FF86F3A5-B8B1-45E6-9447-5B36EE710525}" type="presParOf" srcId="{5460B415-5AC5-412D-B0F8-DE89B5FC6BC1}" destId="{A9A507C6-0CD7-4FD8-8622-E433E95257B0}" srcOrd="1" destOrd="0" presId="urn:microsoft.com/office/officeart/2005/8/layout/hierarchy3"/>
    <dgm:cxn modelId="{7C2F3370-9647-4CF4-AFDF-40943B503461}" type="presParOf" srcId="{A9A507C6-0CD7-4FD8-8622-E433E95257B0}" destId="{8E0C5162-4C56-4BC0-AACF-D4D91F06751F}" srcOrd="0" destOrd="0" presId="urn:microsoft.com/office/officeart/2005/8/layout/hierarchy3"/>
    <dgm:cxn modelId="{679421F8-076F-4573-90AC-12630CBA6201}" type="presParOf" srcId="{A9A507C6-0CD7-4FD8-8622-E433E95257B0}" destId="{0B7BF381-6C7A-4D49-9D72-298A32E6D75E}" srcOrd="1" destOrd="0" presId="urn:microsoft.com/office/officeart/2005/8/layout/hierarchy3"/>
    <dgm:cxn modelId="{4AA993C9-DE74-434E-9A45-62E67EC3D79A}" type="presParOf" srcId="{DDD14023-8CC2-4D4C-93ED-C23A2133C1D0}" destId="{EADF0CBC-7CEF-466A-A597-E27E366DD5AD}" srcOrd="2" destOrd="0" presId="urn:microsoft.com/office/officeart/2005/8/layout/hierarchy3"/>
    <dgm:cxn modelId="{37A96F9A-38ED-467C-A180-42D2C7244620}" type="presParOf" srcId="{EADF0CBC-7CEF-466A-A597-E27E366DD5AD}" destId="{A0D809B7-0BBA-484C-B100-695483853AAC}" srcOrd="0" destOrd="0" presId="urn:microsoft.com/office/officeart/2005/8/layout/hierarchy3"/>
    <dgm:cxn modelId="{65986A66-66D0-4AB2-BBB3-CF697885B5AD}" type="presParOf" srcId="{A0D809B7-0BBA-484C-B100-695483853AAC}" destId="{78934304-CDCE-4B92-8F45-A092D0FAFC02}" srcOrd="0" destOrd="0" presId="urn:microsoft.com/office/officeart/2005/8/layout/hierarchy3"/>
    <dgm:cxn modelId="{49BF0DEE-F3F3-4595-BCEA-FFB408E3BF9A}" type="presParOf" srcId="{A0D809B7-0BBA-484C-B100-695483853AAC}" destId="{779CE87C-4A32-4F21-A37F-037FB047A4E1}" srcOrd="1" destOrd="0" presId="urn:microsoft.com/office/officeart/2005/8/layout/hierarchy3"/>
    <dgm:cxn modelId="{A73E7B59-A383-4665-9325-58F174B06360}" type="presParOf" srcId="{EADF0CBC-7CEF-466A-A597-E27E366DD5AD}" destId="{B74431DF-2556-4F6E-A68D-FAD0EEA57692}" srcOrd="1" destOrd="0" presId="urn:microsoft.com/office/officeart/2005/8/layout/hierarchy3"/>
    <dgm:cxn modelId="{FB1DC102-7BC7-4FFA-837A-CE301B6EE9A6}" type="presParOf" srcId="{B74431DF-2556-4F6E-A68D-FAD0EEA57692}" destId="{3E0AC0B5-A318-4CE0-B4A5-D4FDFAA21338}" srcOrd="0" destOrd="0" presId="urn:microsoft.com/office/officeart/2005/8/layout/hierarchy3"/>
    <dgm:cxn modelId="{6BF03986-F4F7-4A07-BB0F-50F5185A48AD}" type="presParOf" srcId="{B74431DF-2556-4F6E-A68D-FAD0EEA57692}" destId="{E800D56D-F347-4368-9CCA-127608E5236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B7CB4B3-6B10-4D55-B38C-884ACEC210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9A8B6-A4B0-40A0-905E-7DEBF4FF919A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Correct hypotension and </a:t>
          </a:r>
          <a:r>
            <a:rPr lang="en-US">
              <a:latin typeface="Aptos Display" panose="020F0302020204030204"/>
            </a:rPr>
            <a:t>hypovolemia</a:t>
          </a:r>
          <a:r>
            <a:rPr lang="en-US" dirty="0">
              <a:latin typeface="Aptos Display" panose="020F0302020204030204"/>
            </a:rPr>
            <a:t> (</a:t>
          </a:r>
          <a:r>
            <a:rPr lang="en-US" dirty="0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 dirty="0">
              <a:latin typeface="Aptos Display" panose="020F0302020204030204"/>
            </a:rPr>
            <a:t>)</a:t>
          </a:r>
          <a:endParaRPr lang="en-US" dirty="0"/>
        </a:p>
      </dgm:t>
    </dgm:pt>
    <dgm:pt modelId="{1A314E0D-B4E3-4175-8341-02A944AA71D0}" type="parTrans" cxnId="{A0497F5C-7CC0-4C33-8D14-551A0B7238D1}">
      <dgm:prSet/>
      <dgm:spPr/>
      <dgm:t>
        <a:bodyPr/>
        <a:lstStyle/>
        <a:p>
          <a:endParaRPr lang="en-US"/>
        </a:p>
      </dgm:t>
    </dgm:pt>
    <dgm:pt modelId="{D9F0078E-60B5-4D1B-9570-8DA77A64D3E7}" type="sibTrans" cxnId="{A0497F5C-7CC0-4C33-8D14-551A0B7238D1}">
      <dgm:prSet/>
      <dgm:spPr/>
      <dgm:t>
        <a:bodyPr/>
        <a:lstStyle/>
        <a:p>
          <a:endParaRPr lang="en-US"/>
        </a:p>
      </dgm:t>
    </dgm:pt>
    <dgm:pt modelId="{A77CE755-594E-4EFB-B880-158963C1302B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SBP  &lt;185 mm Hg and DBP &lt;110 mm Hg  before thrombolytics and maintained &lt;180/105 mm Hg for 24 hours after initiating (</a:t>
          </a:r>
          <a:r>
            <a:rPr lang="en-US" dirty="0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 dirty="0">
              <a:latin typeface="Aptos Display" panose="020F0302020204030204"/>
            </a:rPr>
            <a:t>)</a:t>
          </a:r>
          <a:endParaRPr lang="en-US" dirty="0"/>
        </a:p>
      </dgm:t>
    </dgm:pt>
    <dgm:pt modelId="{51BA1FFC-63EC-4A62-B7E0-A034DA38D893}" type="parTrans" cxnId="{7A763A5F-5426-4247-8B34-4361E49C7C52}">
      <dgm:prSet/>
      <dgm:spPr/>
      <dgm:t>
        <a:bodyPr/>
        <a:lstStyle/>
        <a:p>
          <a:endParaRPr lang="en-US"/>
        </a:p>
      </dgm:t>
    </dgm:pt>
    <dgm:pt modelId="{30DB29F2-B14D-46CD-B853-8E7C4ED7C358}" type="sibTrans" cxnId="{7A763A5F-5426-4247-8B34-4361E49C7C52}">
      <dgm:prSet/>
      <dgm:spPr/>
      <dgm:t>
        <a:bodyPr/>
        <a:lstStyle/>
        <a:p>
          <a:endParaRPr lang="en-US"/>
        </a:p>
      </dgm:t>
    </dgm:pt>
    <dgm:pt modelId="{129A2AB7-6E3F-485E-9392-DA542BAC92B2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BP ≤180/105 mm Hg 24 hours after </a:t>
          </a:r>
          <a:r>
            <a:rPr lang="en-US">
              <a:latin typeface="Aptos Display" panose="020F0302020204030204"/>
            </a:rPr>
            <a:t>endovascular</a:t>
          </a:r>
          <a:r>
            <a:rPr lang="en-US" dirty="0">
              <a:latin typeface="Aptos Display" panose="020F0302020204030204"/>
            </a:rPr>
            <a:t> treatment (</a:t>
          </a:r>
          <a:r>
            <a:rPr lang="en-US" dirty="0">
              <a:solidFill>
                <a:srgbClr val="FFC000"/>
              </a:solidFill>
              <a:latin typeface="Aptos Display" panose="020F0302020204030204"/>
            </a:rPr>
            <a:t>COR 2a</a:t>
          </a:r>
          <a:r>
            <a:rPr lang="en-US" dirty="0">
              <a:latin typeface="Aptos Display" panose="020F0302020204030204"/>
            </a:rPr>
            <a:t>)</a:t>
          </a:r>
          <a:endParaRPr lang="en-US" dirty="0"/>
        </a:p>
      </dgm:t>
    </dgm:pt>
    <dgm:pt modelId="{6A66E4E5-07D5-4D3A-9F76-B0CCC2C6679D}" type="parTrans" cxnId="{6BB8C4E9-FC52-42D4-AEB0-DDAC3E507160}">
      <dgm:prSet/>
      <dgm:spPr/>
      <dgm:t>
        <a:bodyPr/>
        <a:lstStyle/>
        <a:p>
          <a:endParaRPr lang="en-US"/>
        </a:p>
      </dgm:t>
    </dgm:pt>
    <dgm:pt modelId="{3788A8BE-B1B6-44BF-81B3-3520586BD69F}" type="sibTrans" cxnId="{6BB8C4E9-FC52-42D4-AEB0-DDAC3E507160}">
      <dgm:prSet/>
      <dgm:spPr/>
      <dgm:t>
        <a:bodyPr/>
        <a:lstStyle/>
        <a:p>
          <a:endParaRPr lang="en-US"/>
        </a:p>
      </dgm:t>
    </dgm:pt>
    <dgm:pt modelId="{4BBA2628-D5F3-419A-BFEC-9B22AC28D12C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BP ≥220/120 and did not receive </a:t>
          </a:r>
          <a:r>
            <a:rPr lang="en-US">
              <a:latin typeface="Aptos Display" panose="020F0302020204030204"/>
            </a:rPr>
            <a:t>thrombolytics/</a:t>
          </a:r>
          <a:r>
            <a:rPr lang="en-US" dirty="0">
              <a:latin typeface="Aptos Display" panose="020F0302020204030204"/>
            </a:rPr>
            <a:t>endovascular treatment and no comorbidities for acute antihypertensive treatment, lower BP by 15% during first 24 hours after onset of stroke (</a:t>
          </a:r>
          <a:r>
            <a:rPr lang="en-US" dirty="0">
              <a:solidFill>
                <a:schemeClr val="accent2"/>
              </a:solidFill>
              <a:latin typeface="Aptos Display" panose="020F0302020204030204"/>
            </a:rPr>
            <a:t>COR 2b</a:t>
          </a:r>
          <a:r>
            <a:rPr lang="en-US" dirty="0">
              <a:latin typeface="Aptos Display" panose="020F0302020204030204"/>
            </a:rPr>
            <a:t>)</a:t>
          </a:r>
          <a:endParaRPr lang="en-US" dirty="0"/>
        </a:p>
      </dgm:t>
    </dgm:pt>
    <dgm:pt modelId="{C8F2F224-B8A0-4447-AEE5-107664A68A9F}" type="parTrans" cxnId="{8428B3C9-490E-4210-8BD7-CE13F52499CC}">
      <dgm:prSet/>
      <dgm:spPr/>
      <dgm:t>
        <a:bodyPr/>
        <a:lstStyle/>
        <a:p>
          <a:endParaRPr lang="en-US"/>
        </a:p>
      </dgm:t>
    </dgm:pt>
    <dgm:pt modelId="{48CDB226-437F-4E5F-804D-A9F6DA2847C9}" type="sibTrans" cxnId="{8428B3C9-490E-4210-8BD7-CE13F52499CC}">
      <dgm:prSet/>
      <dgm:spPr/>
      <dgm:t>
        <a:bodyPr/>
        <a:lstStyle/>
        <a:p>
          <a:endParaRPr lang="en-US"/>
        </a:p>
      </dgm:t>
    </dgm:pt>
    <dgm:pt modelId="{CFC89CDA-A69E-4371-BC51-6EF17026E3A8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BP treatment of the discussed patient scenario but within the first 48-72 hours after onset of stroke shows </a:t>
          </a:r>
          <a:r>
            <a:rPr lang="en-US" dirty="0">
              <a:solidFill>
                <a:srgbClr val="F5AA93"/>
              </a:solidFill>
              <a:latin typeface="Aptos Display" panose="020F0302020204030204"/>
            </a:rPr>
            <a:t>NO BENEFIT</a:t>
          </a:r>
          <a:endParaRPr lang="en-US" dirty="0">
            <a:solidFill>
              <a:srgbClr val="F5AA93"/>
            </a:solidFill>
          </a:endParaRPr>
        </a:p>
      </dgm:t>
    </dgm:pt>
    <dgm:pt modelId="{4BD666D8-16CE-4E8E-BE29-D7FE9F4F6A09}" type="parTrans" cxnId="{38F30D47-7F30-493E-9C40-C2669E336A37}">
      <dgm:prSet/>
      <dgm:spPr/>
      <dgm:t>
        <a:bodyPr/>
        <a:lstStyle/>
        <a:p>
          <a:endParaRPr lang="en-US"/>
        </a:p>
      </dgm:t>
    </dgm:pt>
    <dgm:pt modelId="{E163C0F8-5402-4AB1-AFED-A56D129A5262}" type="sibTrans" cxnId="{38F30D47-7F30-493E-9C40-C2669E336A37}">
      <dgm:prSet/>
      <dgm:spPr/>
      <dgm:t>
        <a:bodyPr/>
        <a:lstStyle/>
        <a:p>
          <a:endParaRPr lang="en-US"/>
        </a:p>
      </dgm:t>
    </dgm:pt>
    <dgm:pt modelId="{1CD34234-78AA-41CB-9C6E-1493CAEF068C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Successful bran reperfusion with endovascular treatment for large vessel occlusion, lowering SBP &lt;140 mm Hg within 24-72 </a:t>
          </a:r>
          <a:r>
            <a:rPr lang="en-US" dirty="0" err="1">
              <a:latin typeface="Aptos Display" panose="020F0302020204030204"/>
            </a:rPr>
            <a:t>hrs</a:t>
          </a:r>
          <a:r>
            <a:rPr lang="en-US" dirty="0">
              <a:latin typeface="Aptos Display" panose="020F0302020204030204"/>
            </a:rPr>
            <a:t> can cause </a:t>
          </a:r>
          <a:r>
            <a:rPr lang="en-US" dirty="0">
              <a:solidFill>
                <a:srgbClr val="C00000"/>
              </a:solidFill>
              <a:latin typeface="Aptos Display" panose="020F0302020204030204"/>
            </a:rPr>
            <a:t>HARM</a:t>
          </a:r>
        </a:p>
      </dgm:t>
    </dgm:pt>
    <dgm:pt modelId="{AB81FBE5-2BD3-45D3-8D05-497379700897}" type="parTrans" cxnId="{F3EA5A2B-BC0B-4FD6-BBC1-D5DE893555B2}">
      <dgm:prSet/>
      <dgm:spPr/>
    </dgm:pt>
    <dgm:pt modelId="{CB1CD3D1-94CE-4EF0-B099-0AC0C09B77DE}" type="sibTrans" cxnId="{F3EA5A2B-BC0B-4FD6-BBC1-D5DE893555B2}">
      <dgm:prSet/>
      <dgm:spPr/>
    </dgm:pt>
    <dgm:pt modelId="{E0AE04F3-7677-4AA6-96D0-44D9DD9C752B}" type="pres">
      <dgm:prSet presAssocID="{3B7CB4B3-6B10-4D55-B38C-884ACEC210E4}" presName="diagram" presStyleCnt="0">
        <dgm:presLayoutVars>
          <dgm:dir/>
          <dgm:resizeHandles val="exact"/>
        </dgm:presLayoutVars>
      </dgm:prSet>
      <dgm:spPr/>
    </dgm:pt>
    <dgm:pt modelId="{3D053D2B-4AFA-4AB1-B831-A94AE3E2C6BC}" type="pres">
      <dgm:prSet presAssocID="{9519A8B6-A4B0-40A0-905E-7DEBF4FF919A}" presName="node" presStyleLbl="node1" presStyleIdx="0" presStyleCnt="6">
        <dgm:presLayoutVars>
          <dgm:bulletEnabled val="1"/>
        </dgm:presLayoutVars>
      </dgm:prSet>
      <dgm:spPr/>
    </dgm:pt>
    <dgm:pt modelId="{0AC2F165-96B0-431D-A62B-C0A9DC3ABF39}" type="pres">
      <dgm:prSet presAssocID="{D9F0078E-60B5-4D1B-9570-8DA77A64D3E7}" presName="sibTrans" presStyleCnt="0"/>
      <dgm:spPr/>
    </dgm:pt>
    <dgm:pt modelId="{8E5C4E64-8CF3-4A5B-94DA-CB53C803656D}" type="pres">
      <dgm:prSet presAssocID="{A77CE755-594E-4EFB-B880-158963C1302B}" presName="node" presStyleLbl="node1" presStyleIdx="1" presStyleCnt="6">
        <dgm:presLayoutVars>
          <dgm:bulletEnabled val="1"/>
        </dgm:presLayoutVars>
      </dgm:prSet>
      <dgm:spPr/>
    </dgm:pt>
    <dgm:pt modelId="{BE943323-FA40-43A6-B58C-66D3B78CB762}" type="pres">
      <dgm:prSet presAssocID="{30DB29F2-B14D-46CD-B853-8E7C4ED7C358}" presName="sibTrans" presStyleCnt="0"/>
      <dgm:spPr/>
    </dgm:pt>
    <dgm:pt modelId="{95A2E559-FD74-492B-B7AC-E4C5EE8E91F9}" type="pres">
      <dgm:prSet presAssocID="{129A2AB7-6E3F-485E-9392-DA542BAC92B2}" presName="node" presStyleLbl="node1" presStyleIdx="2" presStyleCnt="6">
        <dgm:presLayoutVars>
          <dgm:bulletEnabled val="1"/>
        </dgm:presLayoutVars>
      </dgm:prSet>
      <dgm:spPr/>
    </dgm:pt>
    <dgm:pt modelId="{7513B79E-5241-47D8-81EE-506C9A1A8185}" type="pres">
      <dgm:prSet presAssocID="{3788A8BE-B1B6-44BF-81B3-3520586BD69F}" presName="sibTrans" presStyleCnt="0"/>
      <dgm:spPr/>
    </dgm:pt>
    <dgm:pt modelId="{3C234CD6-9D19-459B-A7F1-5CE4625DFCE5}" type="pres">
      <dgm:prSet presAssocID="{4BBA2628-D5F3-419A-BFEC-9B22AC28D12C}" presName="node" presStyleLbl="node1" presStyleIdx="3" presStyleCnt="6">
        <dgm:presLayoutVars>
          <dgm:bulletEnabled val="1"/>
        </dgm:presLayoutVars>
      </dgm:prSet>
      <dgm:spPr/>
    </dgm:pt>
    <dgm:pt modelId="{0BAEE664-4D8E-429C-84B3-DACFFF211991}" type="pres">
      <dgm:prSet presAssocID="{48CDB226-437F-4E5F-804D-A9F6DA2847C9}" presName="sibTrans" presStyleCnt="0"/>
      <dgm:spPr/>
    </dgm:pt>
    <dgm:pt modelId="{DDDD167B-239A-4CBC-8230-6634992728A9}" type="pres">
      <dgm:prSet presAssocID="{CFC89CDA-A69E-4371-BC51-6EF17026E3A8}" presName="node" presStyleLbl="node1" presStyleIdx="4" presStyleCnt="6">
        <dgm:presLayoutVars>
          <dgm:bulletEnabled val="1"/>
        </dgm:presLayoutVars>
      </dgm:prSet>
      <dgm:spPr/>
    </dgm:pt>
    <dgm:pt modelId="{CB3A61D4-6F7C-4A1E-A080-ADB3620FBB58}" type="pres">
      <dgm:prSet presAssocID="{E163C0F8-5402-4AB1-AFED-A56D129A5262}" presName="sibTrans" presStyleCnt="0"/>
      <dgm:spPr/>
    </dgm:pt>
    <dgm:pt modelId="{6FD2AA50-F0FB-49D9-870B-6C9220FA73AB}" type="pres">
      <dgm:prSet presAssocID="{1CD34234-78AA-41CB-9C6E-1493CAEF068C}" presName="node" presStyleLbl="node1" presStyleIdx="5" presStyleCnt="6">
        <dgm:presLayoutVars>
          <dgm:bulletEnabled val="1"/>
        </dgm:presLayoutVars>
      </dgm:prSet>
      <dgm:spPr/>
    </dgm:pt>
  </dgm:ptLst>
  <dgm:cxnLst>
    <dgm:cxn modelId="{87577E11-54AA-45F8-B0AB-F7376C3EC6D4}" type="presOf" srcId="{3B7CB4B3-6B10-4D55-B38C-884ACEC210E4}" destId="{E0AE04F3-7677-4AA6-96D0-44D9DD9C752B}" srcOrd="0" destOrd="0" presId="urn:microsoft.com/office/officeart/2005/8/layout/default"/>
    <dgm:cxn modelId="{445F5D1D-1502-475C-87A5-C0F9ACA99389}" type="presOf" srcId="{1CD34234-78AA-41CB-9C6E-1493CAEF068C}" destId="{6FD2AA50-F0FB-49D9-870B-6C9220FA73AB}" srcOrd="0" destOrd="0" presId="urn:microsoft.com/office/officeart/2005/8/layout/default"/>
    <dgm:cxn modelId="{F3EA5A2B-BC0B-4FD6-BBC1-D5DE893555B2}" srcId="{3B7CB4B3-6B10-4D55-B38C-884ACEC210E4}" destId="{1CD34234-78AA-41CB-9C6E-1493CAEF068C}" srcOrd="5" destOrd="0" parTransId="{AB81FBE5-2BD3-45D3-8D05-497379700897}" sibTransId="{CB1CD3D1-94CE-4EF0-B099-0AC0C09B77DE}"/>
    <dgm:cxn modelId="{A0497F5C-7CC0-4C33-8D14-551A0B7238D1}" srcId="{3B7CB4B3-6B10-4D55-B38C-884ACEC210E4}" destId="{9519A8B6-A4B0-40A0-905E-7DEBF4FF919A}" srcOrd="0" destOrd="0" parTransId="{1A314E0D-B4E3-4175-8341-02A944AA71D0}" sibTransId="{D9F0078E-60B5-4D1B-9570-8DA77A64D3E7}"/>
    <dgm:cxn modelId="{7A763A5F-5426-4247-8B34-4361E49C7C52}" srcId="{3B7CB4B3-6B10-4D55-B38C-884ACEC210E4}" destId="{A77CE755-594E-4EFB-B880-158963C1302B}" srcOrd="1" destOrd="0" parTransId="{51BA1FFC-63EC-4A62-B7E0-A034DA38D893}" sibTransId="{30DB29F2-B14D-46CD-B853-8E7C4ED7C358}"/>
    <dgm:cxn modelId="{38F30D47-7F30-493E-9C40-C2669E336A37}" srcId="{3B7CB4B3-6B10-4D55-B38C-884ACEC210E4}" destId="{CFC89CDA-A69E-4371-BC51-6EF17026E3A8}" srcOrd="4" destOrd="0" parTransId="{4BD666D8-16CE-4E8E-BE29-D7FE9F4F6A09}" sibTransId="{E163C0F8-5402-4AB1-AFED-A56D129A5262}"/>
    <dgm:cxn modelId="{A6C56B74-0768-4894-8E31-FAC8F5A91DE5}" type="presOf" srcId="{CFC89CDA-A69E-4371-BC51-6EF17026E3A8}" destId="{DDDD167B-239A-4CBC-8230-6634992728A9}" srcOrd="0" destOrd="0" presId="urn:microsoft.com/office/officeart/2005/8/layout/default"/>
    <dgm:cxn modelId="{4EE10B93-86AF-4307-8DFB-622B889F3154}" type="presOf" srcId="{9519A8B6-A4B0-40A0-905E-7DEBF4FF919A}" destId="{3D053D2B-4AFA-4AB1-B831-A94AE3E2C6BC}" srcOrd="0" destOrd="0" presId="urn:microsoft.com/office/officeart/2005/8/layout/default"/>
    <dgm:cxn modelId="{FED11EA9-DECC-4BC1-8EE9-F737D3A38EA7}" type="presOf" srcId="{4BBA2628-D5F3-419A-BFEC-9B22AC28D12C}" destId="{3C234CD6-9D19-459B-A7F1-5CE4625DFCE5}" srcOrd="0" destOrd="0" presId="urn:microsoft.com/office/officeart/2005/8/layout/default"/>
    <dgm:cxn modelId="{8428B3C9-490E-4210-8BD7-CE13F52499CC}" srcId="{3B7CB4B3-6B10-4D55-B38C-884ACEC210E4}" destId="{4BBA2628-D5F3-419A-BFEC-9B22AC28D12C}" srcOrd="3" destOrd="0" parTransId="{C8F2F224-B8A0-4447-AEE5-107664A68A9F}" sibTransId="{48CDB226-437F-4E5F-804D-A9F6DA2847C9}"/>
    <dgm:cxn modelId="{749B4BE4-BA06-4310-AC53-80B43C1627F2}" type="presOf" srcId="{129A2AB7-6E3F-485E-9392-DA542BAC92B2}" destId="{95A2E559-FD74-492B-B7AC-E4C5EE8E91F9}" srcOrd="0" destOrd="0" presId="urn:microsoft.com/office/officeart/2005/8/layout/default"/>
    <dgm:cxn modelId="{6BB8C4E9-FC52-42D4-AEB0-DDAC3E507160}" srcId="{3B7CB4B3-6B10-4D55-B38C-884ACEC210E4}" destId="{129A2AB7-6E3F-485E-9392-DA542BAC92B2}" srcOrd="2" destOrd="0" parTransId="{6A66E4E5-07D5-4D3A-9F76-B0CCC2C6679D}" sibTransId="{3788A8BE-B1B6-44BF-81B3-3520586BD69F}"/>
    <dgm:cxn modelId="{A2880DEF-B9FA-48EF-B920-DAC3B44FBA03}" type="presOf" srcId="{A77CE755-594E-4EFB-B880-158963C1302B}" destId="{8E5C4E64-8CF3-4A5B-94DA-CB53C803656D}" srcOrd="0" destOrd="0" presId="urn:microsoft.com/office/officeart/2005/8/layout/default"/>
    <dgm:cxn modelId="{71BA2480-B24D-4E5D-9244-E4A3DCE2EE68}" type="presParOf" srcId="{E0AE04F3-7677-4AA6-96D0-44D9DD9C752B}" destId="{3D053D2B-4AFA-4AB1-B831-A94AE3E2C6BC}" srcOrd="0" destOrd="0" presId="urn:microsoft.com/office/officeart/2005/8/layout/default"/>
    <dgm:cxn modelId="{0FC5505A-AA99-42BC-949D-36CB605A02BB}" type="presParOf" srcId="{E0AE04F3-7677-4AA6-96D0-44D9DD9C752B}" destId="{0AC2F165-96B0-431D-A62B-C0A9DC3ABF39}" srcOrd="1" destOrd="0" presId="urn:microsoft.com/office/officeart/2005/8/layout/default"/>
    <dgm:cxn modelId="{D2809123-1F8C-4AC9-84FB-87A51086E85F}" type="presParOf" srcId="{E0AE04F3-7677-4AA6-96D0-44D9DD9C752B}" destId="{8E5C4E64-8CF3-4A5B-94DA-CB53C803656D}" srcOrd="2" destOrd="0" presId="urn:microsoft.com/office/officeart/2005/8/layout/default"/>
    <dgm:cxn modelId="{060BEBEE-B873-4948-8B4C-EF91B05806B5}" type="presParOf" srcId="{E0AE04F3-7677-4AA6-96D0-44D9DD9C752B}" destId="{BE943323-FA40-43A6-B58C-66D3B78CB762}" srcOrd="3" destOrd="0" presId="urn:microsoft.com/office/officeart/2005/8/layout/default"/>
    <dgm:cxn modelId="{DA58AE62-F5EF-466C-8CD3-88B93C9E446E}" type="presParOf" srcId="{E0AE04F3-7677-4AA6-96D0-44D9DD9C752B}" destId="{95A2E559-FD74-492B-B7AC-E4C5EE8E91F9}" srcOrd="4" destOrd="0" presId="urn:microsoft.com/office/officeart/2005/8/layout/default"/>
    <dgm:cxn modelId="{8C0DCC55-4DB6-41BF-83B1-6C33FF0C2400}" type="presParOf" srcId="{E0AE04F3-7677-4AA6-96D0-44D9DD9C752B}" destId="{7513B79E-5241-47D8-81EE-506C9A1A8185}" srcOrd="5" destOrd="0" presId="urn:microsoft.com/office/officeart/2005/8/layout/default"/>
    <dgm:cxn modelId="{A47E3A62-02A7-48F9-91D7-FEE78F20ACB0}" type="presParOf" srcId="{E0AE04F3-7677-4AA6-96D0-44D9DD9C752B}" destId="{3C234CD6-9D19-459B-A7F1-5CE4625DFCE5}" srcOrd="6" destOrd="0" presId="urn:microsoft.com/office/officeart/2005/8/layout/default"/>
    <dgm:cxn modelId="{B1624B1D-9E95-4A40-AFBE-41340D0F6EA0}" type="presParOf" srcId="{E0AE04F3-7677-4AA6-96D0-44D9DD9C752B}" destId="{0BAEE664-4D8E-429C-84B3-DACFFF211991}" srcOrd="7" destOrd="0" presId="urn:microsoft.com/office/officeart/2005/8/layout/default"/>
    <dgm:cxn modelId="{793CCD5C-05CA-4696-A6C3-3777F43C133A}" type="presParOf" srcId="{E0AE04F3-7677-4AA6-96D0-44D9DD9C752B}" destId="{DDDD167B-239A-4CBC-8230-6634992728A9}" srcOrd="8" destOrd="0" presId="urn:microsoft.com/office/officeart/2005/8/layout/default"/>
    <dgm:cxn modelId="{5DB96DD0-93CC-4A8F-90F1-01A3E761449D}" type="presParOf" srcId="{E0AE04F3-7677-4AA6-96D0-44D9DD9C752B}" destId="{CB3A61D4-6F7C-4A1E-A080-ADB3620FBB58}" srcOrd="9" destOrd="0" presId="urn:microsoft.com/office/officeart/2005/8/layout/default"/>
    <dgm:cxn modelId="{41B6C7C6-2171-4CA7-92CD-A550570828EA}" type="presParOf" srcId="{E0AE04F3-7677-4AA6-96D0-44D9DD9C752B}" destId="{6FD2AA50-F0FB-49D9-870B-6C9220FA73A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C2950B4-2CFA-4CD3-B147-5EFC07C1C3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BC142F-A408-4D1F-B8C1-C97ADBC3A4C8}">
      <dgm:prSet phldrT="[Text]" phldr="0" custT="1"/>
      <dgm:spPr/>
      <dgm:t>
        <a:bodyPr/>
        <a:lstStyle/>
        <a:p>
          <a:pPr rtl="0"/>
          <a:r>
            <a:rPr lang="en-US" b="1">
              <a:latin typeface="Aptos Display" panose="020F0302020204030204"/>
            </a:rPr>
            <a:t>SBP goal &lt;130 mm Hg (</a:t>
          </a:r>
          <a:r>
            <a:rPr lang="en-US" b="1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 b="1">
              <a:latin typeface="Aptos Display" panose="020F0302020204030204"/>
            </a:rPr>
            <a:t>)</a:t>
          </a:r>
          <a:endParaRPr lang="en-US" b="1"/>
        </a:p>
      </dgm:t>
    </dgm:pt>
    <dgm:pt modelId="{A8A8F42C-9E8C-47A2-B4EC-494753547C7B}" type="parTrans" cxnId="{E33858D1-C262-43F3-B411-EAB2AFE9387E}">
      <dgm:prSet/>
      <dgm:spPr/>
      <dgm:t>
        <a:bodyPr/>
        <a:lstStyle/>
        <a:p>
          <a:endParaRPr lang="en-US"/>
        </a:p>
      </dgm:t>
    </dgm:pt>
    <dgm:pt modelId="{AD1F5B6C-373A-4514-A378-7D4B6CD2D7B2}" type="sibTrans" cxnId="{E33858D1-C262-43F3-B411-EAB2AFE9387E}">
      <dgm:prSet/>
      <dgm:spPr/>
      <dgm:t>
        <a:bodyPr/>
        <a:lstStyle/>
        <a:p>
          <a:endParaRPr lang="en-US"/>
        </a:p>
      </dgm:t>
    </dgm:pt>
    <dgm:pt modelId="{4280D1E9-CF3A-4BFE-8198-C7B051237B4A}" type="pres">
      <dgm:prSet presAssocID="{4C2950B4-2CFA-4CD3-B147-5EFC07C1C3C7}" presName="diagram" presStyleCnt="0">
        <dgm:presLayoutVars>
          <dgm:dir/>
          <dgm:resizeHandles val="exact"/>
        </dgm:presLayoutVars>
      </dgm:prSet>
      <dgm:spPr/>
    </dgm:pt>
    <dgm:pt modelId="{E885BDED-DF08-4C8D-B645-AD70BE29E777}" type="pres">
      <dgm:prSet presAssocID="{A7BC142F-A408-4D1F-B8C1-C97ADBC3A4C8}" presName="node" presStyleLbl="node1" presStyleIdx="0" presStyleCnt="1">
        <dgm:presLayoutVars>
          <dgm:bulletEnabled val="1"/>
        </dgm:presLayoutVars>
      </dgm:prSet>
      <dgm:spPr/>
    </dgm:pt>
  </dgm:ptLst>
  <dgm:cxnLst>
    <dgm:cxn modelId="{0C91EB38-3655-489A-9FFE-8E296CEF688F}" type="presOf" srcId="{4C2950B4-2CFA-4CD3-B147-5EFC07C1C3C7}" destId="{4280D1E9-CF3A-4BFE-8198-C7B051237B4A}" srcOrd="0" destOrd="0" presId="urn:microsoft.com/office/officeart/2005/8/layout/default"/>
    <dgm:cxn modelId="{0C773DB8-031D-48D9-853E-708A718E00D3}" type="presOf" srcId="{A7BC142F-A408-4D1F-B8C1-C97ADBC3A4C8}" destId="{E885BDED-DF08-4C8D-B645-AD70BE29E777}" srcOrd="0" destOrd="0" presId="urn:microsoft.com/office/officeart/2005/8/layout/default"/>
    <dgm:cxn modelId="{E33858D1-C262-43F3-B411-EAB2AFE9387E}" srcId="{4C2950B4-2CFA-4CD3-B147-5EFC07C1C3C7}" destId="{A7BC142F-A408-4D1F-B8C1-C97ADBC3A4C8}" srcOrd="0" destOrd="0" parTransId="{A8A8F42C-9E8C-47A2-B4EC-494753547C7B}" sibTransId="{AD1F5B6C-373A-4514-A378-7D4B6CD2D7B2}"/>
    <dgm:cxn modelId="{693E9932-E323-4708-A731-B693A4221020}" type="presParOf" srcId="{4280D1E9-CF3A-4BFE-8198-C7B051237B4A}" destId="{E885BDED-DF08-4C8D-B645-AD70BE29E77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35ABCF7-85B5-4EF0-90BC-682150950DD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E71CD1-B8F8-46FC-931E-776AC0C5672D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Team-Based Care</a:t>
          </a:r>
          <a:endParaRPr lang="en-US"/>
        </a:p>
      </dgm:t>
    </dgm:pt>
    <dgm:pt modelId="{1AF5D0AC-6246-4A69-B9A7-5E8B4E43658E}" type="parTrans" cxnId="{5108092C-E1AC-45BB-B2F2-2B6E2726EDC6}">
      <dgm:prSet/>
      <dgm:spPr/>
      <dgm:t>
        <a:bodyPr/>
        <a:lstStyle/>
        <a:p>
          <a:endParaRPr lang="en-US"/>
        </a:p>
      </dgm:t>
    </dgm:pt>
    <dgm:pt modelId="{AE272E9F-294D-4504-BF97-1F54A6348BBB}" type="sibTrans" cxnId="{5108092C-E1AC-45BB-B2F2-2B6E2726EDC6}">
      <dgm:prSet/>
      <dgm:spPr/>
      <dgm:t>
        <a:bodyPr/>
        <a:lstStyle/>
        <a:p>
          <a:endParaRPr lang="en-US"/>
        </a:p>
      </dgm:t>
    </dgm:pt>
    <dgm:pt modelId="{344CAAEA-2C4A-4970-9756-6E1210154F74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Recommended to achieve goal</a:t>
          </a:r>
          <a:endParaRPr lang="en-US"/>
        </a:p>
      </dgm:t>
    </dgm:pt>
    <dgm:pt modelId="{E58D4B83-38A3-478E-928C-49C72F68EFA1}" type="parTrans" cxnId="{93606B33-57DE-4301-B498-20599A46255F}">
      <dgm:prSet/>
      <dgm:spPr/>
      <dgm:t>
        <a:bodyPr/>
        <a:lstStyle/>
        <a:p>
          <a:endParaRPr lang="en-US"/>
        </a:p>
      </dgm:t>
    </dgm:pt>
    <dgm:pt modelId="{7EF289B1-D68D-49D6-92C0-2D4029E87950}" type="sibTrans" cxnId="{93606B33-57DE-4301-B498-20599A46255F}">
      <dgm:prSet/>
      <dgm:spPr/>
      <dgm:t>
        <a:bodyPr/>
        <a:lstStyle/>
        <a:p>
          <a:endParaRPr lang="en-US"/>
        </a:p>
      </dgm:t>
    </dgm:pt>
    <dgm:pt modelId="{1AEDE0F1-2615-4FFD-9FA5-67D7B37966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Response to adverse events and monitoring</a:t>
          </a:r>
          <a:endParaRPr lang="en-US"/>
        </a:p>
      </dgm:t>
    </dgm:pt>
    <dgm:pt modelId="{AD49C957-7956-483F-BD20-20ECABF67998}" type="parTrans" cxnId="{080A910A-4DE0-4A2B-85D7-A449C3537CA6}">
      <dgm:prSet/>
      <dgm:spPr/>
      <dgm:t>
        <a:bodyPr/>
        <a:lstStyle/>
        <a:p>
          <a:endParaRPr lang="en-US"/>
        </a:p>
      </dgm:t>
    </dgm:pt>
    <dgm:pt modelId="{854210BC-17F2-4021-8FB7-C98117C3CA68}" type="sibTrans" cxnId="{080A910A-4DE0-4A2B-85D7-A449C3537CA6}">
      <dgm:prSet/>
      <dgm:spPr/>
      <dgm:t>
        <a:bodyPr/>
        <a:lstStyle/>
        <a:p>
          <a:endParaRPr lang="en-US"/>
        </a:p>
      </dgm:t>
    </dgm:pt>
    <dgm:pt modelId="{9A757084-B315-4987-95A8-0E7EFD677A7B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Framework in Clinical </a:t>
          </a:r>
          <a:r>
            <a:rPr lang="en-US">
              <a:latin typeface="Aptos Display" panose="020F0302020204030204"/>
            </a:rPr>
            <a:t>Practice</a:t>
          </a:r>
          <a:endParaRPr lang="en-US" dirty="0"/>
        </a:p>
      </dgm:t>
    </dgm:pt>
    <dgm:pt modelId="{46196DA5-540B-40CD-B66E-DF3C5A54FC6C}" type="parTrans" cxnId="{FE476A06-CB4A-4CB5-AF36-35373F1C7D20}">
      <dgm:prSet/>
      <dgm:spPr/>
      <dgm:t>
        <a:bodyPr/>
        <a:lstStyle/>
        <a:p>
          <a:endParaRPr lang="en-US"/>
        </a:p>
      </dgm:t>
    </dgm:pt>
    <dgm:pt modelId="{1E4A64A7-1986-4CAB-AE30-439FBC45D5C7}" type="sibTrans" cxnId="{FE476A06-CB4A-4CB5-AF36-35373F1C7D20}">
      <dgm:prSet/>
      <dgm:spPr/>
      <dgm:t>
        <a:bodyPr/>
        <a:lstStyle/>
        <a:p>
          <a:endParaRPr lang="en-US"/>
        </a:p>
      </dgm:t>
    </dgm:pt>
    <dgm:pt modelId="{188B5ECF-C66C-40D0-87FF-E556DF2D53C6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Integrated treatment model for accurate technique, prompt treatment, engagement, and ongoing monitoring</a:t>
          </a:r>
          <a:endParaRPr lang="en-US" dirty="0"/>
        </a:p>
      </dgm:t>
    </dgm:pt>
    <dgm:pt modelId="{091F2A94-40DA-465E-A38D-A645A6A6A28C}" type="parTrans" cxnId="{65A69A4C-997D-4EA3-8EF9-1D487170B44D}">
      <dgm:prSet/>
      <dgm:spPr/>
      <dgm:t>
        <a:bodyPr/>
        <a:lstStyle/>
        <a:p>
          <a:endParaRPr lang="en-US"/>
        </a:p>
      </dgm:t>
    </dgm:pt>
    <dgm:pt modelId="{6BD6D1A8-46E3-4524-828D-08C672BFFD1B}" type="sibTrans" cxnId="{65A69A4C-997D-4EA3-8EF9-1D487170B44D}">
      <dgm:prSet/>
      <dgm:spPr/>
      <dgm:t>
        <a:bodyPr/>
        <a:lstStyle/>
        <a:p>
          <a:endParaRPr lang="en-US"/>
        </a:p>
      </dgm:t>
    </dgm:pt>
    <dgm:pt modelId="{81609F26-FBA5-47CC-84B6-7B24832541BA}">
      <dgm:prSet phldrT="[Text]" phldr="0"/>
      <dgm:spPr/>
      <dgm:t>
        <a:bodyPr/>
        <a:lstStyle/>
        <a:p>
          <a:r>
            <a:rPr lang="en-US" sz="1800" dirty="0">
              <a:latin typeface="Aptos Display" panose="020F0302020204030204"/>
            </a:rPr>
            <a:t>Follow-Up</a:t>
          </a:r>
          <a:endParaRPr lang="en-US" sz="1800" dirty="0"/>
        </a:p>
      </dgm:t>
    </dgm:pt>
    <dgm:pt modelId="{2B9F5403-79F7-415D-9F27-99D8BF1055DB}" type="parTrans" cxnId="{6A09C097-DC6D-41F7-B013-4786BC900B3B}">
      <dgm:prSet/>
      <dgm:spPr/>
      <dgm:t>
        <a:bodyPr/>
        <a:lstStyle/>
        <a:p>
          <a:endParaRPr lang="en-US"/>
        </a:p>
      </dgm:t>
    </dgm:pt>
    <dgm:pt modelId="{5D1696F4-65A9-403D-BE84-C28FDB3D5617}" type="sibTrans" cxnId="{6A09C097-DC6D-41F7-B013-4786BC900B3B}">
      <dgm:prSet/>
      <dgm:spPr/>
      <dgm:t>
        <a:bodyPr/>
        <a:lstStyle/>
        <a:p>
          <a:endParaRPr lang="en-US"/>
        </a:p>
      </dgm:t>
    </dgm:pt>
    <dgm:pt modelId="{AA473CA9-F261-4EB5-833E-9A1B7C2577EE}">
      <dgm:prSet phldrT="[Text]" phldr="0"/>
      <dgm:spPr/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Monthly intervals until goal is met</a:t>
          </a:r>
          <a:endParaRPr lang="en-US" sz="1800" dirty="0"/>
        </a:p>
      </dgm:t>
    </dgm:pt>
    <dgm:pt modelId="{095F18A0-6042-42AB-A165-201DECB4CE4E}" type="parTrans" cxnId="{2D821041-3BBB-4657-912F-4E1A86EFCE2A}">
      <dgm:prSet/>
      <dgm:spPr/>
      <dgm:t>
        <a:bodyPr/>
        <a:lstStyle/>
        <a:p>
          <a:endParaRPr lang="en-US"/>
        </a:p>
      </dgm:t>
    </dgm:pt>
    <dgm:pt modelId="{DFDCE9E6-54C5-4075-94D2-A2F50BE52D79}" type="sibTrans" cxnId="{2D821041-3BBB-4657-912F-4E1A86EFCE2A}">
      <dgm:prSet/>
      <dgm:spPr/>
      <dgm:t>
        <a:bodyPr/>
        <a:lstStyle/>
        <a:p>
          <a:endParaRPr lang="en-US"/>
        </a:p>
      </dgm:t>
    </dgm:pt>
    <dgm:pt modelId="{FD62A738-A8A2-47C0-AF83-A21B05070D69}">
      <dgm:prSet phldrT="[Text]" phldr="0"/>
      <dgm:spPr/>
      <dgm:t>
        <a:bodyPr/>
        <a:lstStyle/>
        <a:p>
          <a:pPr rtl="0"/>
          <a:r>
            <a:rPr lang="en-US" sz="2200" dirty="0">
              <a:latin typeface="Aptos Display" panose="020F0302020204030204"/>
            </a:rPr>
            <a:t>Health information Technology</a:t>
          </a:r>
          <a:endParaRPr lang="en-US" sz="2200" dirty="0"/>
        </a:p>
      </dgm:t>
    </dgm:pt>
    <dgm:pt modelId="{0B0A8527-05F2-478F-9AAE-4D70E6176ED9}" type="parTrans" cxnId="{20C8C14F-118A-4ADE-BE97-EC63EBC3C821}">
      <dgm:prSet/>
      <dgm:spPr/>
      <dgm:t>
        <a:bodyPr/>
        <a:lstStyle/>
        <a:p>
          <a:endParaRPr lang="en-US"/>
        </a:p>
      </dgm:t>
    </dgm:pt>
    <dgm:pt modelId="{2AA6CCCF-D168-4787-8CEE-5940AC868686}" type="sibTrans" cxnId="{20C8C14F-118A-4ADE-BE97-EC63EBC3C821}">
      <dgm:prSet/>
      <dgm:spPr/>
      <dgm:t>
        <a:bodyPr/>
        <a:lstStyle/>
        <a:p>
          <a:endParaRPr lang="en-US"/>
        </a:p>
      </dgm:t>
    </dgm:pt>
    <dgm:pt modelId="{F0B6E359-79A6-4D9D-8B66-F4C479B1C197}">
      <dgm:prSet phldr="0"/>
      <dgm:spPr/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Telehealth is beneficial to improve access to care and adherence (</a:t>
          </a:r>
          <a:r>
            <a:rPr lang="en-US" sz="1800" dirty="0">
              <a:solidFill>
                <a:srgbClr val="FFC000"/>
              </a:solidFill>
              <a:latin typeface="Aptos Display" panose="020F0302020204030204"/>
            </a:rPr>
            <a:t>COR 2a</a:t>
          </a:r>
          <a:r>
            <a:rPr lang="en-US" sz="1800" dirty="0">
              <a:latin typeface="Aptos Display" panose="020F0302020204030204"/>
            </a:rPr>
            <a:t>)</a:t>
          </a:r>
        </a:p>
      </dgm:t>
    </dgm:pt>
    <dgm:pt modelId="{8FE12E60-B793-4A14-ACBA-967DDC3537A5}" type="parTrans" cxnId="{9EDA12E5-D9E5-456B-8ABF-4763A39DEDA5}">
      <dgm:prSet/>
      <dgm:spPr/>
    </dgm:pt>
    <dgm:pt modelId="{C83F02FF-2066-4D60-A5A8-F6E90235EC84}" type="sibTrans" cxnId="{9EDA12E5-D9E5-456B-8ABF-4763A39DEDA5}">
      <dgm:prSet/>
      <dgm:spPr/>
    </dgm:pt>
    <dgm:pt modelId="{FE56B58F-4A1E-4277-A873-5AFC16481D5A}">
      <dgm:prSet phldr="0"/>
      <dgm:spPr/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EHR and registries beneficial for screening and identification of those who need treatment</a:t>
          </a:r>
        </a:p>
      </dgm:t>
    </dgm:pt>
    <dgm:pt modelId="{65F3D3B7-EF9D-4211-92F7-6AB149C970E3}" type="parTrans" cxnId="{3E702F59-9830-4659-BFD1-C1CA72149442}">
      <dgm:prSet/>
      <dgm:spPr/>
    </dgm:pt>
    <dgm:pt modelId="{A21E8526-0494-41A2-8CA9-0B9EB0834215}" type="sibTrans" cxnId="{3E702F59-9830-4659-BFD1-C1CA72149442}">
      <dgm:prSet/>
      <dgm:spPr/>
    </dgm:pt>
    <dgm:pt modelId="{44A93A98-2C5A-4812-928F-6EACF8F91938}" type="pres">
      <dgm:prSet presAssocID="{635ABCF7-85B5-4EF0-90BC-682150950DDA}" presName="theList" presStyleCnt="0">
        <dgm:presLayoutVars>
          <dgm:dir/>
          <dgm:animLvl val="lvl"/>
          <dgm:resizeHandles val="exact"/>
        </dgm:presLayoutVars>
      </dgm:prSet>
      <dgm:spPr/>
    </dgm:pt>
    <dgm:pt modelId="{73698CF9-F59B-4BDF-8AEF-DC887C637C84}" type="pres">
      <dgm:prSet presAssocID="{6DE71CD1-B8F8-46FC-931E-776AC0C5672D}" presName="compNode" presStyleCnt="0"/>
      <dgm:spPr/>
    </dgm:pt>
    <dgm:pt modelId="{45657C29-FBA6-419D-91E8-D77CEC9FDC88}" type="pres">
      <dgm:prSet presAssocID="{6DE71CD1-B8F8-46FC-931E-776AC0C5672D}" presName="aNode" presStyleLbl="bgShp" presStyleIdx="0" presStyleCnt="4"/>
      <dgm:spPr/>
    </dgm:pt>
    <dgm:pt modelId="{6E8C0633-B542-47A2-9344-4DDA4F1B3B57}" type="pres">
      <dgm:prSet presAssocID="{6DE71CD1-B8F8-46FC-931E-776AC0C5672D}" presName="textNode" presStyleLbl="bgShp" presStyleIdx="0" presStyleCnt="4"/>
      <dgm:spPr/>
    </dgm:pt>
    <dgm:pt modelId="{FFB86A26-9E0B-4728-95B8-05B88FC724DB}" type="pres">
      <dgm:prSet presAssocID="{6DE71CD1-B8F8-46FC-931E-776AC0C5672D}" presName="compChildNode" presStyleCnt="0"/>
      <dgm:spPr/>
    </dgm:pt>
    <dgm:pt modelId="{88C9C767-EC36-466F-AF68-C9B436DCB31F}" type="pres">
      <dgm:prSet presAssocID="{6DE71CD1-B8F8-46FC-931E-776AC0C5672D}" presName="theInnerList" presStyleCnt="0"/>
      <dgm:spPr/>
    </dgm:pt>
    <dgm:pt modelId="{79AAD855-2ED9-48B6-92F9-291BCC91262E}" type="pres">
      <dgm:prSet presAssocID="{344CAAEA-2C4A-4970-9756-6E1210154F74}" presName="childNode" presStyleLbl="node1" presStyleIdx="0" presStyleCnt="6">
        <dgm:presLayoutVars>
          <dgm:bulletEnabled val="1"/>
        </dgm:presLayoutVars>
      </dgm:prSet>
      <dgm:spPr/>
    </dgm:pt>
    <dgm:pt modelId="{9A7A3A40-9F5B-4850-879E-00557EBD43D4}" type="pres">
      <dgm:prSet presAssocID="{344CAAEA-2C4A-4970-9756-6E1210154F74}" presName="aSpace2" presStyleCnt="0"/>
      <dgm:spPr/>
    </dgm:pt>
    <dgm:pt modelId="{8F8BF598-BAB3-4B30-A7A5-6FD54123C5AB}" type="pres">
      <dgm:prSet presAssocID="{1AEDE0F1-2615-4FFD-9FA5-67D7B37966F9}" presName="childNode" presStyleLbl="node1" presStyleIdx="1" presStyleCnt="6">
        <dgm:presLayoutVars>
          <dgm:bulletEnabled val="1"/>
        </dgm:presLayoutVars>
      </dgm:prSet>
      <dgm:spPr/>
    </dgm:pt>
    <dgm:pt modelId="{2333F940-1564-40F9-BDA2-EE4767E666C4}" type="pres">
      <dgm:prSet presAssocID="{6DE71CD1-B8F8-46FC-931E-776AC0C5672D}" presName="aSpace" presStyleCnt="0"/>
      <dgm:spPr/>
    </dgm:pt>
    <dgm:pt modelId="{3B63A875-07B9-4AD4-9C5B-5AA04B91D1A3}" type="pres">
      <dgm:prSet presAssocID="{9A757084-B315-4987-95A8-0E7EFD677A7B}" presName="compNode" presStyleCnt="0"/>
      <dgm:spPr/>
    </dgm:pt>
    <dgm:pt modelId="{7F6FD6C7-BC10-4DC4-A92B-FD93BFF0DDE4}" type="pres">
      <dgm:prSet presAssocID="{9A757084-B315-4987-95A8-0E7EFD677A7B}" presName="aNode" presStyleLbl="bgShp" presStyleIdx="1" presStyleCnt="4"/>
      <dgm:spPr/>
    </dgm:pt>
    <dgm:pt modelId="{0E90AB94-367C-4152-8CA1-7ABD8263420A}" type="pres">
      <dgm:prSet presAssocID="{9A757084-B315-4987-95A8-0E7EFD677A7B}" presName="textNode" presStyleLbl="bgShp" presStyleIdx="1" presStyleCnt="4"/>
      <dgm:spPr/>
    </dgm:pt>
    <dgm:pt modelId="{BA72677C-1A18-4B08-A341-899BCC9040F3}" type="pres">
      <dgm:prSet presAssocID="{9A757084-B315-4987-95A8-0E7EFD677A7B}" presName="compChildNode" presStyleCnt="0"/>
      <dgm:spPr/>
    </dgm:pt>
    <dgm:pt modelId="{7FBA871B-45CE-4B65-ADF9-AF2F08BA4B2C}" type="pres">
      <dgm:prSet presAssocID="{9A757084-B315-4987-95A8-0E7EFD677A7B}" presName="theInnerList" presStyleCnt="0"/>
      <dgm:spPr/>
    </dgm:pt>
    <dgm:pt modelId="{6E4FF9D6-66A7-46E9-8E42-A321F4B1E25A}" type="pres">
      <dgm:prSet presAssocID="{188B5ECF-C66C-40D0-87FF-E556DF2D53C6}" presName="childNode" presStyleLbl="node1" presStyleIdx="2" presStyleCnt="6">
        <dgm:presLayoutVars>
          <dgm:bulletEnabled val="1"/>
        </dgm:presLayoutVars>
      </dgm:prSet>
      <dgm:spPr/>
    </dgm:pt>
    <dgm:pt modelId="{CE8F29F7-FDE4-468E-AD95-BCA1F7EAE408}" type="pres">
      <dgm:prSet presAssocID="{9A757084-B315-4987-95A8-0E7EFD677A7B}" presName="aSpace" presStyleCnt="0"/>
      <dgm:spPr/>
    </dgm:pt>
    <dgm:pt modelId="{4503966A-42FC-442B-8FD9-716EB29A9D81}" type="pres">
      <dgm:prSet presAssocID="{81609F26-FBA5-47CC-84B6-7B24832541BA}" presName="compNode" presStyleCnt="0"/>
      <dgm:spPr/>
    </dgm:pt>
    <dgm:pt modelId="{D1D8EFC1-1A4B-4770-AADE-C7D93514BE83}" type="pres">
      <dgm:prSet presAssocID="{81609F26-FBA5-47CC-84B6-7B24832541BA}" presName="aNode" presStyleLbl="bgShp" presStyleIdx="2" presStyleCnt="4"/>
      <dgm:spPr/>
    </dgm:pt>
    <dgm:pt modelId="{9C76CA18-5307-4BDC-90ED-8CF9D4773982}" type="pres">
      <dgm:prSet presAssocID="{81609F26-FBA5-47CC-84B6-7B24832541BA}" presName="textNode" presStyleLbl="bgShp" presStyleIdx="2" presStyleCnt="4"/>
      <dgm:spPr/>
    </dgm:pt>
    <dgm:pt modelId="{8C856946-B91B-499D-8F74-7B5C5F9D9720}" type="pres">
      <dgm:prSet presAssocID="{81609F26-FBA5-47CC-84B6-7B24832541BA}" presName="compChildNode" presStyleCnt="0"/>
      <dgm:spPr/>
    </dgm:pt>
    <dgm:pt modelId="{C2EA4A5A-3EAD-4085-A792-2A86F496D5E2}" type="pres">
      <dgm:prSet presAssocID="{81609F26-FBA5-47CC-84B6-7B24832541BA}" presName="theInnerList" presStyleCnt="0"/>
      <dgm:spPr/>
    </dgm:pt>
    <dgm:pt modelId="{4E628156-92D6-41A3-9006-A27DAFF091F5}" type="pres">
      <dgm:prSet presAssocID="{AA473CA9-F261-4EB5-833E-9A1B7C2577EE}" presName="childNode" presStyleLbl="node1" presStyleIdx="3" presStyleCnt="6">
        <dgm:presLayoutVars>
          <dgm:bulletEnabled val="1"/>
        </dgm:presLayoutVars>
      </dgm:prSet>
      <dgm:spPr/>
    </dgm:pt>
    <dgm:pt modelId="{2F2F3564-15B4-499B-8BA3-63B8F66DE46B}" type="pres">
      <dgm:prSet presAssocID="{81609F26-FBA5-47CC-84B6-7B24832541BA}" presName="aSpace" presStyleCnt="0"/>
      <dgm:spPr/>
    </dgm:pt>
    <dgm:pt modelId="{76366000-AF9A-4C15-8119-6AF43856A648}" type="pres">
      <dgm:prSet presAssocID="{FD62A738-A8A2-47C0-AF83-A21B05070D69}" presName="compNode" presStyleCnt="0"/>
      <dgm:spPr/>
    </dgm:pt>
    <dgm:pt modelId="{CF5903A8-AA8D-4695-91A0-13ED74ACD41D}" type="pres">
      <dgm:prSet presAssocID="{FD62A738-A8A2-47C0-AF83-A21B05070D69}" presName="aNode" presStyleLbl="bgShp" presStyleIdx="3" presStyleCnt="4"/>
      <dgm:spPr/>
    </dgm:pt>
    <dgm:pt modelId="{3E38D344-AE94-4364-8294-9EEECC163896}" type="pres">
      <dgm:prSet presAssocID="{FD62A738-A8A2-47C0-AF83-A21B05070D69}" presName="textNode" presStyleLbl="bgShp" presStyleIdx="3" presStyleCnt="4"/>
      <dgm:spPr/>
    </dgm:pt>
    <dgm:pt modelId="{949BF00A-70E1-4402-B268-583147FC4450}" type="pres">
      <dgm:prSet presAssocID="{FD62A738-A8A2-47C0-AF83-A21B05070D69}" presName="compChildNode" presStyleCnt="0"/>
      <dgm:spPr/>
    </dgm:pt>
    <dgm:pt modelId="{934529EF-A147-4A9C-B675-0DF283CDD57F}" type="pres">
      <dgm:prSet presAssocID="{FD62A738-A8A2-47C0-AF83-A21B05070D69}" presName="theInnerList" presStyleCnt="0"/>
      <dgm:spPr/>
    </dgm:pt>
    <dgm:pt modelId="{1C259FAB-9213-480D-9830-CA17BB18CD23}" type="pres">
      <dgm:prSet presAssocID="{F0B6E359-79A6-4D9D-8B66-F4C479B1C197}" presName="childNode" presStyleLbl="node1" presStyleIdx="4" presStyleCnt="6">
        <dgm:presLayoutVars>
          <dgm:bulletEnabled val="1"/>
        </dgm:presLayoutVars>
      </dgm:prSet>
      <dgm:spPr/>
    </dgm:pt>
    <dgm:pt modelId="{9CD133E1-D44D-4030-8847-3EA261519030}" type="pres">
      <dgm:prSet presAssocID="{F0B6E359-79A6-4D9D-8B66-F4C479B1C197}" presName="aSpace2" presStyleCnt="0"/>
      <dgm:spPr/>
    </dgm:pt>
    <dgm:pt modelId="{2E3DC4D4-6BB0-4AC6-9647-6DD464999ECC}" type="pres">
      <dgm:prSet presAssocID="{FE56B58F-4A1E-4277-A873-5AFC16481D5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FE476A06-CB4A-4CB5-AF36-35373F1C7D20}" srcId="{635ABCF7-85B5-4EF0-90BC-682150950DDA}" destId="{9A757084-B315-4987-95A8-0E7EFD677A7B}" srcOrd="1" destOrd="0" parTransId="{46196DA5-540B-40CD-B66E-DF3C5A54FC6C}" sibTransId="{1E4A64A7-1986-4CAB-AE30-439FBC45D5C7}"/>
    <dgm:cxn modelId="{080A910A-4DE0-4A2B-85D7-A449C3537CA6}" srcId="{6DE71CD1-B8F8-46FC-931E-776AC0C5672D}" destId="{1AEDE0F1-2615-4FFD-9FA5-67D7B37966F9}" srcOrd="1" destOrd="0" parTransId="{AD49C957-7956-483F-BD20-20ECABF67998}" sibTransId="{854210BC-17F2-4021-8FB7-C98117C3CA68}"/>
    <dgm:cxn modelId="{EBC1910B-1777-407B-9FF6-5D2C9CCA7D43}" type="presOf" srcId="{81609F26-FBA5-47CC-84B6-7B24832541BA}" destId="{9C76CA18-5307-4BDC-90ED-8CF9D4773982}" srcOrd="1" destOrd="0" presId="urn:microsoft.com/office/officeart/2005/8/layout/lProcess2"/>
    <dgm:cxn modelId="{BFBAC50D-710F-46FD-ABCE-36F8D75369C8}" type="presOf" srcId="{9A757084-B315-4987-95A8-0E7EFD677A7B}" destId="{0E90AB94-367C-4152-8CA1-7ABD8263420A}" srcOrd="1" destOrd="0" presId="urn:microsoft.com/office/officeart/2005/8/layout/lProcess2"/>
    <dgm:cxn modelId="{034A4323-44E4-4C64-B692-D584E1953C43}" type="presOf" srcId="{81609F26-FBA5-47CC-84B6-7B24832541BA}" destId="{D1D8EFC1-1A4B-4770-AADE-C7D93514BE83}" srcOrd="0" destOrd="0" presId="urn:microsoft.com/office/officeart/2005/8/layout/lProcess2"/>
    <dgm:cxn modelId="{5108092C-E1AC-45BB-B2F2-2B6E2726EDC6}" srcId="{635ABCF7-85B5-4EF0-90BC-682150950DDA}" destId="{6DE71CD1-B8F8-46FC-931E-776AC0C5672D}" srcOrd="0" destOrd="0" parTransId="{1AF5D0AC-6246-4A69-B9A7-5E8B4E43658E}" sibTransId="{AE272E9F-294D-4504-BF97-1F54A6348BBB}"/>
    <dgm:cxn modelId="{EDA2B32D-596C-4126-8BAA-B57A386BD6D5}" type="presOf" srcId="{188B5ECF-C66C-40D0-87FF-E556DF2D53C6}" destId="{6E4FF9D6-66A7-46E9-8E42-A321F4B1E25A}" srcOrd="0" destOrd="0" presId="urn:microsoft.com/office/officeart/2005/8/layout/lProcess2"/>
    <dgm:cxn modelId="{0B51AA2E-15D1-4CA9-B9D9-14011C8123F6}" type="presOf" srcId="{F0B6E359-79A6-4D9D-8B66-F4C479B1C197}" destId="{1C259FAB-9213-480D-9830-CA17BB18CD23}" srcOrd="0" destOrd="0" presId="urn:microsoft.com/office/officeart/2005/8/layout/lProcess2"/>
    <dgm:cxn modelId="{93606B33-57DE-4301-B498-20599A46255F}" srcId="{6DE71CD1-B8F8-46FC-931E-776AC0C5672D}" destId="{344CAAEA-2C4A-4970-9756-6E1210154F74}" srcOrd="0" destOrd="0" parTransId="{E58D4B83-38A3-478E-928C-49C72F68EFA1}" sibTransId="{7EF289B1-D68D-49D6-92C0-2D4029E87950}"/>
    <dgm:cxn modelId="{2D821041-3BBB-4657-912F-4E1A86EFCE2A}" srcId="{81609F26-FBA5-47CC-84B6-7B24832541BA}" destId="{AA473CA9-F261-4EB5-833E-9A1B7C2577EE}" srcOrd="0" destOrd="0" parTransId="{095F18A0-6042-42AB-A165-201DECB4CE4E}" sibTransId="{DFDCE9E6-54C5-4075-94D2-A2F50BE52D79}"/>
    <dgm:cxn modelId="{0BD76468-695F-470B-9248-FF395962C7AD}" type="presOf" srcId="{AA473CA9-F261-4EB5-833E-9A1B7C2577EE}" destId="{4E628156-92D6-41A3-9006-A27DAFF091F5}" srcOrd="0" destOrd="0" presId="urn:microsoft.com/office/officeart/2005/8/layout/lProcess2"/>
    <dgm:cxn modelId="{DDEF1D4A-E255-457C-B05F-5F9D659C4140}" type="presOf" srcId="{9A757084-B315-4987-95A8-0E7EFD677A7B}" destId="{7F6FD6C7-BC10-4DC4-A92B-FD93BFF0DDE4}" srcOrd="0" destOrd="0" presId="urn:microsoft.com/office/officeart/2005/8/layout/lProcess2"/>
    <dgm:cxn modelId="{9B01994C-24AF-4F81-8B87-43DA20DE1396}" type="presOf" srcId="{6DE71CD1-B8F8-46FC-931E-776AC0C5672D}" destId="{6E8C0633-B542-47A2-9344-4DDA4F1B3B57}" srcOrd="1" destOrd="0" presId="urn:microsoft.com/office/officeart/2005/8/layout/lProcess2"/>
    <dgm:cxn modelId="{65A69A4C-997D-4EA3-8EF9-1D487170B44D}" srcId="{9A757084-B315-4987-95A8-0E7EFD677A7B}" destId="{188B5ECF-C66C-40D0-87FF-E556DF2D53C6}" srcOrd="0" destOrd="0" parTransId="{091F2A94-40DA-465E-A38D-A645A6A6A28C}" sibTransId="{6BD6D1A8-46E3-4524-828D-08C672BFFD1B}"/>
    <dgm:cxn modelId="{4A37964D-C1CA-4AC1-921D-1176FAAB0321}" type="presOf" srcId="{FE56B58F-4A1E-4277-A873-5AFC16481D5A}" destId="{2E3DC4D4-6BB0-4AC6-9647-6DD464999ECC}" srcOrd="0" destOrd="0" presId="urn:microsoft.com/office/officeart/2005/8/layout/lProcess2"/>
    <dgm:cxn modelId="{20C8C14F-118A-4ADE-BE97-EC63EBC3C821}" srcId="{635ABCF7-85B5-4EF0-90BC-682150950DDA}" destId="{FD62A738-A8A2-47C0-AF83-A21B05070D69}" srcOrd="3" destOrd="0" parTransId="{0B0A8527-05F2-478F-9AAE-4D70E6176ED9}" sibTransId="{2AA6CCCF-D168-4787-8CEE-5940AC868686}"/>
    <dgm:cxn modelId="{3E702F59-9830-4659-BFD1-C1CA72149442}" srcId="{FD62A738-A8A2-47C0-AF83-A21B05070D69}" destId="{FE56B58F-4A1E-4277-A873-5AFC16481D5A}" srcOrd="1" destOrd="0" parTransId="{65F3D3B7-EF9D-4211-92F7-6AB149C970E3}" sibTransId="{A21E8526-0494-41A2-8CA9-0B9EB0834215}"/>
    <dgm:cxn modelId="{A5A60284-5ECD-46D3-994E-AEA900B466A9}" type="presOf" srcId="{FD62A738-A8A2-47C0-AF83-A21B05070D69}" destId="{CF5903A8-AA8D-4695-91A0-13ED74ACD41D}" srcOrd="0" destOrd="0" presId="urn:microsoft.com/office/officeart/2005/8/layout/lProcess2"/>
    <dgm:cxn modelId="{59120A87-CDF4-45FA-8995-67B38A7690AB}" type="presOf" srcId="{1AEDE0F1-2615-4FFD-9FA5-67D7B37966F9}" destId="{8F8BF598-BAB3-4B30-A7A5-6FD54123C5AB}" srcOrd="0" destOrd="0" presId="urn:microsoft.com/office/officeart/2005/8/layout/lProcess2"/>
    <dgm:cxn modelId="{D330018C-937A-49F6-AA55-20779C56469B}" type="presOf" srcId="{6DE71CD1-B8F8-46FC-931E-776AC0C5672D}" destId="{45657C29-FBA6-419D-91E8-D77CEC9FDC88}" srcOrd="0" destOrd="0" presId="urn:microsoft.com/office/officeart/2005/8/layout/lProcess2"/>
    <dgm:cxn modelId="{6A09C097-DC6D-41F7-B013-4786BC900B3B}" srcId="{635ABCF7-85B5-4EF0-90BC-682150950DDA}" destId="{81609F26-FBA5-47CC-84B6-7B24832541BA}" srcOrd="2" destOrd="0" parTransId="{2B9F5403-79F7-415D-9F27-99D8BF1055DB}" sibTransId="{5D1696F4-65A9-403D-BE84-C28FDB3D5617}"/>
    <dgm:cxn modelId="{34CFA99A-44FE-43F8-9D34-1E221DE2879C}" type="presOf" srcId="{344CAAEA-2C4A-4970-9756-6E1210154F74}" destId="{79AAD855-2ED9-48B6-92F9-291BCC91262E}" srcOrd="0" destOrd="0" presId="urn:microsoft.com/office/officeart/2005/8/layout/lProcess2"/>
    <dgm:cxn modelId="{50096EC0-BAF7-4978-83E1-81FA3817AD59}" type="presOf" srcId="{635ABCF7-85B5-4EF0-90BC-682150950DDA}" destId="{44A93A98-2C5A-4812-928F-6EACF8F91938}" srcOrd="0" destOrd="0" presId="urn:microsoft.com/office/officeart/2005/8/layout/lProcess2"/>
    <dgm:cxn modelId="{4DC088D1-6BE1-4A75-B54B-8E162E28D30E}" type="presOf" srcId="{FD62A738-A8A2-47C0-AF83-A21B05070D69}" destId="{3E38D344-AE94-4364-8294-9EEECC163896}" srcOrd="1" destOrd="0" presId="urn:microsoft.com/office/officeart/2005/8/layout/lProcess2"/>
    <dgm:cxn modelId="{9EDA12E5-D9E5-456B-8ABF-4763A39DEDA5}" srcId="{FD62A738-A8A2-47C0-AF83-A21B05070D69}" destId="{F0B6E359-79A6-4D9D-8B66-F4C479B1C197}" srcOrd="0" destOrd="0" parTransId="{8FE12E60-B793-4A14-ACBA-967DDC3537A5}" sibTransId="{C83F02FF-2066-4D60-A5A8-F6E90235EC84}"/>
    <dgm:cxn modelId="{902CBA93-6610-4BE4-B84E-6C68DE7BF958}" type="presParOf" srcId="{44A93A98-2C5A-4812-928F-6EACF8F91938}" destId="{73698CF9-F59B-4BDF-8AEF-DC887C637C84}" srcOrd="0" destOrd="0" presId="urn:microsoft.com/office/officeart/2005/8/layout/lProcess2"/>
    <dgm:cxn modelId="{7F521885-A25A-45AD-BAF8-9862E7A3FCEE}" type="presParOf" srcId="{73698CF9-F59B-4BDF-8AEF-DC887C637C84}" destId="{45657C29-FBA6-419D-91E8-D77CEC9FDC88}" srcOrd="0" destOrd="0" presId="urn:microsoft.com/office/officeart/2005/8/layout/lProcess2"/>
    <dgm:cxn modelId="{A57A05A3-E8B4-457C-B8A9-85A261ADDB60}" type="presParOf" srcId="{73698CF9-F59B-4BDF-8AEF-DC887C637C84}" destId="{6E8C0633-B542-47A2-9344-4DDA4F1B3B57}" srcOrd="1" destOrd="0" presId="urn:microsoft.com/office/officeart/2005/8/layout/lProcess2"/>
    <dgm:cxn modelId="{07100FAB-CE1D-4625-BAE0-1D77886DA248}" type="presParOf" srcId="{73698CF9-F59B-4BDF-8AEF-DC887C637C84}" destId="{FFB86A26-9E0B-4728-95B8-05B88FC724DB}" srcOrd="2" destOrd="0" presId="urn:microsoft.com/office/officeart/2005/8/layout/lProcess2"/>
    <dgm:cxn modelId="{86B03372-A46D-4420-AC54-7723AA95A068}" type="presParOf" srcId="{FFB86A26-9E0B-4728-95B8-05B88FC724DB}" destId="{88C9C767-EC36-466F-AF68-C9B436DCB31F}" srcOrd="0" destOrd="0" presId="urn:microsoft.com/office/officeart/2005/8/layout/lProcess2"/>
    <dgm:cxn modelId="{5EE429F1-4BAD-462A-B343-96A2968D093A}" type="presParOf" srcId="{88C9C767-EC36-466F-AF68-C9B436DCB31F}" destId="{79AAD855-2ED9-48B6-92F9-291BCC91262E}" srcOrd="0" destOrd="0" presId="urn:microsoft.com/office/officeart/2005/8/layout/lProcess2"/>
    <dgm:cxn modelId="{F8B32E1E-9CAD-4101-810F-6A0B133C046D}" type="presParOf" srcId="{88C9C767-EC36-466F-AF68-C9B436DCB31F}" destId="{9A7A3A40-9F5B-4850-879E-00557EBD43D4}" srcOrd="1" destOrd="0" presId="urn:microsoft.com/office/officeart/2005/8/layout/lProcess2"/>
    <dgm:cxn modelId="{B93148BF-A806-4FEE-B5E0-0029546D2D73}" type="presParOf" srcId="{88C9C767-EC36-466F-AF68-C9B436DCB31F}" destId="{8F8BF598-BAB3-4B30-A7A5-6FD54123C5AB}" srcOrd="2" destOrd="0" presId="urn:microsoft.com/office/officeart/2005/8/layout/lProcess2"/>
    <dgm:cxn modelId="{5A95323E-DD4B-4034-8A7A-A6156FB0647D}" type="presParOf" srcId="{44A93A98-2C5A-4812-928F-6EACF8F91938}" destId="{2333F940-1564-40F9-BDA2-EE4767E666C4}" srcOrd="1" destOrd="0" presId="urn:microsoft.com/office/officeart/2005/8/layout/lProcess2"/>
    <dgm:cxn modelId="{7CB4C0B6-2A90-456D-B161-2F7F30C29006}" type="presParOf" srcId="{44A93A98-2C5A-4812-928F-6EACF8F91938}" destId="{3B63A875-07B9-4AD4-9C5B-5AA04B91D1A3}" srcOrd="2" destOrd="0" presId="urn:microsoft.com/office/officeart/2005/8/layout/lProcess2"/>
    <dgm:cxn modelId="{D10A0232-12B8-40F2-BBDC-EF5DFA63BFC7}" type="presParOf" srcId="{3B63A875-07B9-4AD4-9C5B-5AA04B91D1A3}" destId="{7F6FD6C7-BC10-4DC4-A92B-FD93BFF0DDE4}" srcOrd="0" destOrd="0" presId="urn:microsoft.com/office/officeart/2005/8/layout/lProcess2"/>
    <dgm:cxn modelId="{2ACBE759-A352-4DD6-83E6-5EE2536C99C7}" type="presParOf" srcId="{3B63A875-07B9-4AD4-9C5B-5AA04B91D1A3}" destId="{0E90AB94-367C-4152-8CA1-7ABD8263420A}" srcOrd="1" destOrd="0" presId="urn:microsoft.com/office/officeart/2005/8/layout/lProcess2"/>
    <dgm:cxn modelId="{EA90A3E2-07A1-4360-8F6D-FBC9B5F5B215}" type="presParOf" srcId="{3B63A875-07B9-4AD4-9C5B-5AA04B91D1A3}" destId="{BA72677C-1A18-4B08-A341-899BCC9040F3}" srcOrd="2" destOrd="0" presId="urn:microsoft.com/office/officeart/2005/8/layout/lProcess2"/>
    <dgm:cxn modelId="{545D1EF4-F2C1-4375-91DA-5BC122C0DB05}" type="presParOf" srcId="{BA72677C-1A18-4B08-A341-899BCC9040F3}" destId="{7FBA871B-45CE-4B65-ADF9-AF2F08BA4B2C}" srcOrd="0" destOrd="0" presId="urn:microsoft.com/office/officeart/2005/8/layout/lProcess2"/>
    <dgm:cxn modelId="{D6DB5888-D67E-4A74-B240-22DBC896AC42}" type="presParOf" srcId="{7FBA871B-45CE-4B65-ADF9-AF2F08BA4B2C}" destId="{6E4FF9D6-66A7-46E9-8E42-A321F4B1E25A}" srcOrd="0" destOrd="0" presId="urn:microsoft.com/office/officeart/2005/8/layout/lProcess2"/>
    <dgm:cxn modelId="{CDDB0B4E-F2A1-4261-845A-7263E5C8EBD0}" type="presParOf" srcId="{44A93A98-2C5A-4812-928F-6EACF8F91938}" destId="{CE8F29F7-FDE4-468E-AD95-BCA1F7EAE408}" srcOrd="3" destOrd="0" presId="urn:microsoft.com/office/officeart/2005/8/layout/lProcess2"/>
    <dgm:cxn modelId="{812C9F03-4353-4C97-9BE5-270C14C57B6F}" type="presParOf" srcId="{44A93A98-2C5A-4812-928F-6EACF8F91938}" destId="{4503966A-42FC-442B-8FD9-716EB29A9D81}" srcOrd="4" destOrd="0" presId="urn:microsoft.com/office/officeart/2005/8/layout/lProcess2"/>
    <dgm:cxn modelId="{04E1304F-E1F3-4520-B43E-0414175818D6}" type="presParOf" srcId="{4503966A-42FC-442B-8FD9-716EB29A9D81}" destId="{D1D8EFC1-1A4B-4770-AADE-C7D93514BE83}" srcOrd="0" destOrd="0" presId="urn:microsoft.com/office/officeart/2005/8/layout/lProcess2"/>
    <dgm:cxn modelId="{57DEF16C-F134-41F2-9729-7BF49A7E8EFA}" type="presParOf" srcId="{4503966A-42FC-442B-8FD9-716EB29A9D81}" destId="{9C76CA18-5307-4BDC-90ED-8CF9D4773982}" srcOrd="1" destOrd="0" presId="urn:microsoft.com/office/officeart/2005/8/layout/lProcess2"/>
    <dgm:cxn modelId="{350EF707-7222-487C-81AF-FD1C33F64913}" type="presParOf" srcId="{4503966A-42FC-442B-8FD9-716EB29A9D81}" destId="{8C856946-B91B-499D-8F74-7B5C5F9D9720}" srcOrd="2" destOrd="0" presId="urn:microsoft.com/office/officeart/2005/8/layout/lProcess2"/>
    <dgm:cxn modelId="{CEFC8395-616C-4C97-B245-646B705BC17D}" type="presParOf" srcId="{8C856946-B91B-499D-8F74-7B5C5F9D9720}" destId="{C2EA4A5A-3EAD-4085-A792-2A86F496D5E2}" srcOrd="0" destOrd="0" presId="urn:microsoft.com/office/officeart/2005/8/layout/lProcess2"/>
    <dgm:cxn modelId="{8BC1F0F6-079B-459C-A1B2-C620BD55E55F}" type="presParOf" srcId="{C2EA4A5A-3EAD-4085-A792-2A86F496D5E2}" destId="{4E628156-92D6-41A3-9006-A27DAFF091F5}" srcOrd="0" destOrd="0" presId="urn:microsoft.com/office/officeart/2005/8/layout/lProcess2"/>
    <dgm:cxn modelId="{F7CD1AF2-F731-43AF-AC2E-2FC3AC754C9B}" type="presParOf" srcId="{44A93A98-2C5A-4812-928F-6EACF8F91938}" destId="{2F2F3564-15B4-499B-8BA3-63B8F66DE46B}" srcOrd="5" destOrd="0" presId="urn:microsoft.com/office/officeart/2005/8/layout/lProcess2"/>
    <dgm:cxn modelId="{DBF8FA4F-15C5-4523-9F29-15E0629CC433}" type="presParOf" srcId="{44A93A98-2C5A-4812-928F-6EACF8F91938}" destId="{76366000-AF9A-4C15-8119-6AF43856A648}" srcOrd="6" destOrd="0" presId="urn:microsoft.com/office/officeart/2005/8/layout/lProcess2"/>
    <dgm:cxn modelId="{0DA27D7B-A05C-49C8-B4BE-BD03741FEC9E}" type="presParOf" srcId="{76366000-AF9A-4C15-8119-6AF43856A648}" destId="{CF5903A8-AA8D-4695-91A0-13ED74ACD41D}" srcOrd="0" destOrd="0" presId="urn:microsoft.com/office/officeart/2005/8/layout/lProcess2"/>
    <dgm:cxn modelId="{4F8AC9DE-1EAF-4CE7-A12D-E8701D3F9276}" type="presParOf" srcId="{76366000-AF9A-4C15-8119-6AF43856A648}" destId="{3E38D344-AE94-4364-8294-9EEECC163896}" srcOrd="1" destOrd="0" presId="urn:microsoft.com/office/officeart/2005/8/layout/lProcess2"/>
    <dgm:cxn modelId="{0EDE44A8-88F6-4F26-BAD0-2003CFC4DCA7}" type="presParOf" srcId="{76366000-AF9A-4C15-8119-6AF43856A648}" destId="{949BF00A-70E1-4402-B268-583147FC4450}" srcOrd="2" destOrd="0" presId="urn:microsoft.com/office/officeart/2005/8/layout/lProcess2"/>
    <dgm:cxn modelId="{0BF200C3-5A5F-4989-8360-50040C612D7E}" type="presParOf" srcId="{949BF00A-70E1-4402-B268-583147FC4450}" destId="{934529EF-A147-4A9C-B675-0DF283CDD57F}" srcOrd="0" destOrd="0" presId="urn:microsoft.com/office/officeart/2005/8/layout/lProcess2"/>
    <dgm:cxn modelId="{1733BACF-2545-4E15-BC18-9D32F9FE3179}" type="presParOf" srcId="{934529EF-A147-4A9C-B675-0DF283CDD57F}" destId="{1C259FAB-9213-480D-9830-CA17BB18CD23}" srcOrd="0" destOrd="0" presId="urn:microsoft.com/office/officeart/2005/8/layout/lProcess2"/>
    <dgm:cxn modelId="{3387A844-40CB-46AF-9A9C-990CC0C5D6C9}" type="presParOf" srcId="{934529EF-A147-4A9C-B675-0DF283CDD57F}" destId="{9CD133E1-D44D-4030-8847-3EA261519030}" srcOrd="1" destOrd="0" presId="urn:microsoft.com/office/officeart/2005/8/layout/lProcess2"/>
    <dgm:cxn modelId="{9901C84E-0156-441F-8569-E9605190732E}" type="presParOf" srcId="{934529EF-A147-4A9C-B675-0DF283CDD57F}" destId="{2E3DC4D4-6BB0-4AC6-9647-6DD464999EC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E417496-B6EF-435D-B04D-D77FE584887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91EC43-F7A6-4F0A-81E0-E143F508B720}">
      <dgm:prSet phldrT="[Text]" phldr="0" custT="1"/>
      <dgm:spPr/>
      <dgm:t>
        <a:bodyPr/>
        <a:lstStyle/>
        <a:p>
          <a:pPr rtl="0"/>
          <a:r>
            <a:rPr lang="en-US" sz="1000" b="1" dirty="0">
              <a:latin typeface="Aptos Display" panose="020F0302020204030204"/>
            </a:rPr>
            <a:t>Planning pregnancy/become </a:t>
          </a:r>
          <a:r>
            <a:rPr lang="en-US" sz="1000" b="1" dirty="0" err="1">
              <a:latin typeface="Aptos Display" panose="020F0302020204030204"/>
            </a:rPr>
            <a:t>pregnan</a:t>
          </a:r>
          <a:r>
            <a:rPr lang="en-US" sz="1000" b="1" dirty="0">
              <a:latin typeface="Aptos Display" panose="020F0302020204030204"/>
            </a:rPr>
            <a:t>t</a:t>
          </a:r>
          <a:endParaRPr lang="en-US" sz="1000" b="1" dirty="0"/>
        </a:p>
      </dgm:t>
    </dgm:pt>
    <dgm:pt modelId="{91DB8960-ECC3-46D6-8495-90FDC2C8ABA8}" type="parTrans" cxnId="{61AF3625-B92F-46DE-8E40-193C3111783D}">
      <dgm:prSet/>
      <dgm:spPr/>
      <dgm:t>
        <a:bodyPr/>
        <a:lstStyle/>
        <a:p>
          <a:endParaRPr lang="en-US"/>
        </a:p>
      </dgm:t>
    </dgm:pt>
    <dgm:pt modelId="{107C8048-1EAE-45AC-AAFC-16FF819A57C2}" type="sibTrans" cxnId="{61AF3625-B92F-46DE-8E40-193C3111783D}">
      <dgm:prSet/>
      <dgm:spPr/>
      <dgm:t>
        <a:bodyPr/>
        <a:lstStyle/>
        <a:p>
          <a:endParaRPr lang="en-US"/>
        </a:p>
      </dgm:t>
    </dgm:pt>
    <dgm:pt modelId="{79E5B4FE-C4C9-418D-AD63-725EF30573F2}">
      <dgm:prSet phldrT="[Text]" phldr="0"/>
      <dgm:spPr/>
      <dgm:t>
        <a:bodyPr/>
        <a:lstStyle/>
        <a:p>
          <a:pPr rtl="0"/>
          <a:r>
            <a:rPr lang="en-US" sz="1800">
              <a:latin typeface="Aptos Display" panose="020F0302020204030204"/>
            </a:rPr>
            <a:t>Labetalol or </a:t>
          </a:r>
          <a:r>
            <a:rPr lang="en-US" sz="2200">
              <a:latin typeface="Aptos Display" panose="020F0302020204030204"/>
            </a:rPr>
            <a:t>Nifedipine ER</a:t>
          </a:r>
          <a:endParaRPr lang="en-US" sz="2200"/>
        </a:p>
      </dgm:t>
    </dgm:pt>
    <dgm:pt modelId="{2ED59602-528F-4E1C-B418-1E498290D23F}" type="parTrans" cxnId="{1756CCAD-654B-4E00-9E17-70B6277A01DE}">
      <dgm:prSet/>
      <dgm:spPr/>
      <dgm:t>
        <a:bodyPr/>
        <a:lstStyle/>
        <a:p>
          <a:endParaRPr lang="en-US"/>
        </a:p>
      </dgm:t>
    </dgm:pt>
    <dgm:pt modelId="{786EB1F0-83AF-447F-9E63-6E5857498457}" type="sibTrans" cxnId="{1756CCAD-654B-4E00-9E17-70B6277A01DE}">
      <dgm:prSet/>
      <dgm:spPr/>
      <dgm:t>
        <a:bodyPr/>
        <a:lstStyle/>
        <a:p>
          <a:endParaRPr lang="en-US"/>
        </a:p>
      </dgm:t>
    </dgm:pt>
    <dgm:pt modelId="{C5BD07E1-7A82-4D1D-86BC-B684BAC6D82A}">
      <dgm:prSet phldrT="[Text]" phldr="0"/>
      <dgm:spPr/>
      <dgm:t>
        <a:bodyPr/>
        <a:lstStyle/>
        <a:p>
          <a:pPr rtl="0"/>
          <a:r>
            <a:rPr lang="en-US" sz="2200" dirty="0">
              <a:latin typeface="Aptos Display" panose="020F0302020204030204"/>
            </a:rPr>
            <a:t>Counsel on use of low-dose </a:t>
          </a:r>
          <a:r>
            <a:rPr lang="en-US" sz="2200" dirty="0" err="1">
              <a:latin typeface="Aptos Display" panose="020F0302020204030204"/>
            </a:rPr>
            <a:t>aspi</a:t>
          </a:r>
          <a:r>
            <a:rPr lang="en-US" sz="2200" dirty="0">
              <a:latin typeface="Aptos Display" panose="020F0302020204030204"/>
            </a:rPr>
            <a:t>rin</a:t>
          </a:r>
          <a:endParaRPr lang="en-US" sz="2200" dirty="0"/>
        </a:p>
      </dgm:t>
    </dgm:pt>
    <dgm:pt modelId="{4C75E40F-D6EF-4670-B081-0C1FA4D96847}" type="parTrans" cxnId="{90975AA2-E82D-4700-B6CA-F9CDC9DFC595}">
      <dgm:prSet/>
      <dgm:spPr/>
      <dgm:t>
        <a:bodyPr/>
        <a:lstStyle/>
        <a:p>
          <a:endParaRPr lang="en-US"/>
        </a:p>
      </dgm:t>
    </dgm:pt>
    <dgm:pt modelId="{0AB89579-99EA-423C-BD54-406FF6F82503}" type="sibTrans" cxnId="{90975AA2-E82D-4700-B6CA-F9CDC9DFC595}">
      <dgm:prSet/>
      <dgm:spPr/>
      <dgm:t>
        <a:bodyPr/>
        <a:lstStyle/>
        <a:p>
          <a:endParaRPr lang="en-US"/>
        </a:p>
      </dgm:t>
    </dgm:pt>
    <dgm:pt modelId="{8745DF6A-E248-4FFC-9772-C92743D350A1}">
      <dgm:prSet phldrT="[Text]" phldr="0" custT="1"/>
      <dgm:spPr/>
      <dgm:t>
        <a:bodyPr/>
        <a:lstStyle/>
        <a:p>
          <a:r>
            <a:rPr lang="en-US" sz="1200" b="1">
              <a:latin typeface="Aptos Display" panose="020F0302020204030204"/>
            </a:rPr>
            <a:t>Pregnant</a:t>
          </a:r>
          <a:endParaRPr lang="en-US" sz="1200" b="1"/>
        </a:p>
      </dgm:t>
    </dgm:pt>
    <dgm:pt modelId="{628D00F2-9BE5-47EB-BBA1-C21D44F4BD78}" type="parTrans" cxnId="{1DD2A616-3E5C-4F05-8263-A471CD50195F}">
      <dgm:prSet/>
      <dgm:spPr/>
      <dgm:t>
        <a:bodyPr/>
        <a:lstStyle/>
        <a:p>
          <a:endParaRPr lang="en-US"/>
        </a:p>
      </dgm:t>
    </dgm:pt>
    <dgm:pt modelId="{704F872A-73F3-4E88-92EC-DEAA4E26B5E2}" type="sibTrans" cxnId="{1DD2A616-3E5C-4F05-8263-A471CD50195F}">
      <dgm:prSet/>
      <dgm:spPr/>
      <dgm:t>
        <a:bodyPr/>
        <a:lstStyle/>
        <a:p>
          <a:endParaRPr lang="en-US"/>
        </a:p>
      </dgm:t>
    </dgm:pt>
    <dgm:pt modelId="{AF0D08A6-6C96-40F9-8649-DDE8403787CF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SBP ≥160 mm Hg or DBP ≥110 mm Hg: treat to lower to &lt;160/110 mm Hg wi</a:t>
          </a:r>
          <a:r>
            <a:rPr lang="en-US">
              <a:latin typeface="Aptos Display" panose="020F0302020204030204"/>
            </a:rPr>
            <a:t>thin 30-60 minutes</a:t>
          </a:r>
          <a:endParaRPr lang="en-US"/>
        </a:p>
      </dgm:t>
    </dgm:pt>
    <dgm:pt modelId="{2902C362-C689-4BA5-8999-1658C1CEEF67}" type="parTrans" cxnId="{920ACF36-2DA6-42C5-AC50-BD668B8B5985}">
      <dgm:prSet/>
      <dgm:spPr/>
      <dgm:t>
        <a:bodyPr/>
        <a:lstStyle/>
        <a:p>
          <a:endParaRPr lang="en-US"/>
        </a:p>
      </dgm:t>
    </dgm:pt>
    <dgm:pt modelId="{7F6FF067-DBA0-4634-948F-75B10F1B1C15}" type="sibTrans" cxnId="{920ACF36-2DA6-42C5-AC50-BD668B8B5985}">
      <dgm:prSet/>
      <dgm:spPr/>
      <dgm:t>
        <a:bodyPr/>
        <a:lstStyle/>
        <a:p>
          <a:endParaRPr lang="en-US"/>
        </a:p>
      </dgm:t>
    </dgm:pt>
    <dgm:pt modelId="{05FF1F5F-B9C7-4C52-88F9-3657FC066EB3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Chronic HTN (SBP 140-159 mm Hg and/or SBP 90-109 mm Hg prior to 20 </a:t>
          </a:r>
          <a:r>
            <a:rPr lang="en-US" dirty="0" err="1">
              <a:latin typeface="Aptos Display" panose="020F0302020204030204"/>
            </a:rPr>
            <a:t>wks</a:t>
          </a:r>
          <a:r>
            <a:rPr lang="en-US" dirty="0">
              <a:latin typeface="Aptos Display" panose="020F0302020204030204"/>
            </a:rPr>
            <a:t> gestation): treat to achieve BP &lt;140/90 mm Hg</a:t>
          </a:r>
          <a:endParaRPr lang="en-US" dirty="0"/>
        </a:p>
      </dgm:t>
    </dgm:pt>
    <dgm:pt modelId="{E671A12B-942C-44ED-BD76-C07774FB7EDB}" type="parTrans" cxnId="{6B4BD8FB-9BA1-4230-AAF7-A665956FB0A2}">
      <dgm:prSet/>
      <dgm:spPr/>
      <dgm:t>
        <a:bodyPr/>
        <a:lstStyle/>
        <a:p>
          <a:endParaRPr lang="en-US"/>
        </a:p>
      </dgm:t>
    </dgm:pt>
    <dgm:pt modelId="{DE6DF5D8-2824-4B6D-B689-ED778DE27411}" type="sibTrans" cxnId="{6B4BD8FB-9BA1-4230-AAF7-A665956FB0A2}">
      <dgm:prSet/>
      <dgm:spPr/>
      <dgm:t>
        <a:bodyPr/>
        <a:lstStyle/>
        <a:p>
          <a:endParaRPr lang="en-US"/>
        </a:p>
      </dgm:t>
    </dgm:pt>
    <dgm:pt modelId="{1B4D000E-9A92-496C-9C7C-8C1E66958A15}">
      <dgm:prSet phldrT="[Text]" phldr="0" custT="1"/>
      <dgm:spPr/>
      <dgm:t>
        <a:bodyPr/>
        <a:lstStyle/>
        <a:p>
          <a:r>
            <a:rPr lang="en-US" sz="1200" b="1">
              <a:latin typeface="Aptos Display" panose="020F0302020204030204"/>
            </a:rPr>
            <a:t>HARM</a:t>
          </a:r>
          <a:endParaRPr lang="en-US" sz="1200" b="1"/>
        </a:p>
      </dgm:t>
    </dgm:pt>
    <dgm:pt modelId="{FC2C796C-D7A9-408D-BA1A-2FB76EBD3435}" type="parTrans" cxnId="{C75822D6-AD4A-4E68-8E44-431715E4ABE4}">
      <dgm:prSet/>
      <dgm:spPr/>
      <dgm:t>
        <a:bodyPr/>
        <a:lstStyle/>
        <a:p>
          <a:endParaRPr lang="en-US"/>
        </a:p>
      </dgm:t>
    </dgm:pt>
    <dgm:pt modelId="{646DCA7F-72F2-4D07-842A-2F0A00B1E192}" type="sibTrans" cxnId="{C75822D6-AD4A-4E68-8E44-431715E4ABE4}">
      <dgm:prSet/>
      <dgm:spPr/>
      <dgm:t>
        <a:bodyPr/>
        <a:lstStyle/>
        <a:p>
          <a:endParaRPr lang="en-US"/>
        </a:p>
      </dgm:t>
    </dgm:pt>
    <dgm:pt modelId="{3F32E62C-C155-4043-B94D-48FD6E4D278C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DO NOT use </a:t>
          </a:r>
          <a:r>
            <a:rPr lang="en-US" dirty="0" err="1">
              <a:latin typeface="Aptos Display" panose="020F0302020204030204"/>
            </a:rPr>
            <a:t>ACEi</a:t>
          </a:r>
          <a:r>
            <a:rPr lang="en-US" dirty="0">
              <a:latin typeface="Aptos Display" panose="020F0302020204030204"/>
            </a:rPr>
            <a:t>, ARB, direct renin inhibitors, nitroprusside, MRA</a:t>
          </a:r>
          <a:endParaRPr lang="en-US" dirty="0"/>
        </a:p>
      </dgm:t>
    </dgm:pt>
    <dgm:pt modelId="{9AFB9715-3B45-4EF8-B10E-B4D1BBE951CD}" type="parTrans" cxnId="{B5E3A915-F630-4D62-A9B0-6E8C8F0B3FDA}">
      <dgm:prSet/>
      <dgm:spPr/>
      <dgm:t>
        <a:bodyPr/>
        <a:lstStyle/>
        <a:p>
          <a:endParaRPr lang="en-US"/>
        </a:p>
      </dgm:t>
    </dgm:pt>
    <dgm:pt modelId="{335BDCDC-CAF5-4803-B63C-5DFF44C9DC4C}" type="sibTrans" cxnId="{B5E3A915-F630-4D62-A9B0-6E8C8F0B3FDA}">
      <dgm:prSet/>
      <dgm:spPr/>
      <dgm:t>
        <a:bodyPr/>
        <a:lstStyle/>
        <a:p>
          <a:endParaRPr lang="en-US"/>
        </a:p>
      </dgm:t>
    </dgm:pt>
    <dgm:pt modelId="{A8289122-EBFF-4D13-A488-8D69A18C969F}" type="pres">
      <dgm:prSet presAssocID="{9E417496-B6EF-435D-B04D-D77FE5848878}" presName="linearFlow" presStyleCnt="0">
        <dgm:presLayoutVars>
          <dgm:dir/>
          <dgm:animLvl val="lvl"/>
          <dgm:resizeHandles val="exact"/>
        </dgm:presLayoutVars>
      </dgm:prSet>
      <dgm:spPr/>
    </dgm:pt>
    <dgm:pt modelId="{EE5A320A-2661-469D-906F-485C5C2046A7}" type="pres">
      <dgm:prSet presAssocID="{9191EC43-F7A6-4F0A-81E0-E143F508B720}" presName="composite" presStyleCnt="0"/>
      <dgm:spPr/>
    </dgm:pt>
    <dgm:pt modelId="{B4210D5A-6ED8-4A4E-9F31-61F11BFF08A0}" type="pres">
      <dgm:prSet presAssocID="{9191EC43-F7A6-4F0A-81E0-E143F508B72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8ADF5B2-E284-494C-8B7C-B3D7B5FF4B28}" type="pres">
      <dgm:prSet presAssocID="{9191EC43-F7A6-4F0A-81E0-E143F508B720}" presName="descendantText" presStyleLbl="alignAcc1" presStyleIdx="0" presStyleCnt="3">
        <dgm:presLayoutVars>
          <dgm:bulletEnabled val="1"/>
        </dgm:presLayoutVars>
      </dgm:prSet>
      <dgm:spPr/>
    </dgm:pt>
    <dgm:pt modelId="{E5A67541-5741-40D5-91AF-F5C9AF5CBABB}" type="pres">
      <dgm:prSet presAssocID="{107C8048-1EAE-45AC-AAFC-16FF819A57C2}" presName="sp" presStyleCnt="0"/>
      <dgm:spPr/>
    </dgm:pt>
    <dgm:pt modelId="{758313DB-2E30-4FE2-AAB4-D7FA9BBCBCDD}" type="pres">
      <dgm:prSet presAssocID="{8745DF6A-E248-4FFC-9772-C92743D350A1}" presName="composite" presStyleCnt="0"/>
      <dgm:spPr/>
    </dgm:pt>
    <dgm:pt modelId="{5806D534-4E0C-458C-BD02-1D84C2F8DE13}" type="pres">
      <dgm:prSet presAssocID="{8745DF6A-E248-4FFC-9772-C92743D350A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5D5FBCC-6CDE-47AA-A18D-5764B9872465}" type="pres">
      <dgm:prSet presAssocID="{8745DF6A-E248-4FFC-9772-C92743D350A1}" presName="descendantText" presStyleLbl="alignAcc1" presStyleIdx="1" presStyleCnt="3">
        <dgm:presLayoutVars>
          <dgm:bulletEnabled val="1"/>
        </dgm:presLayoutVars>
      </dgm:prSet>
      <dgm:spPr/>
    </dgm:pt>
    <dgm:pt modelId="{A034B601-8566-44DC-B315-1813D1ECAAF3}" type="pres">
      <dgm:prSet presAssocID="{704F872A-73F3-4E88-92EC-DEAA4E26B5E2}" presName="sp" presStyleCnt="0"/>
      <dgm:spPr/>
    </dgm:pt>
    <dgm:pt modelId="{7F53B657-EFDC-405A-B6CA-6BB513BBC20C}" type="pres">
      <dgm:prSet presAssocID="{1B4D000E-9A92-496C-9C7C-8C1E66958A15}" presName="composite" presStyleCnt="0"/>
      <dgm:spPr/>
    </dgm:pt>
    <dgm:pt modelId="{1C54D73D-AED9-43E3-84E1-7E912C73A679}" type="pres">
      <dgm:prSet presAssocID="{1B4D000E-9A92-496C-9C7C-8C1E66958A1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1379D91-6CB1-438D-ADAA-C6C42F03E5F2}" type="pres">
      <dgm:prSet presAssocID="{1B4D000E-9A92-496C-9C7C-8C1E66958A1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29DE400-9CB5-4D34-8B7C-19290E1C5F21}" type="presOf" srcId="{AF0D08A6-6C96-40F9-8649-DDE8403787CF}" destId="{65D5FBCC-6CDE-47AA-A18D-5764B9872465}" srcOrd="0" destOrd="0" presId="urn:microsoft.com/office/officeart/2005/8/layout/chevron2"/>
    <dgm:cxn modelId="{B1D4E009-06AD-42DA-90EB-8DCB5EFBA8EC}" type="presOf" srcId="{C5BD07E1-7A82-4D1D-86BC-B684BAC6D82A}" destId="{68ADF5B2-E284-494C-8B7C-B3D7B5FF4B28}" srcOrd="0" destOrd="1" presId="urn:microsoft.com/office/officeart/2005/8/layout/chevron2"/>
    <dgm:cxn modelId="{B5E3A915-F630-4D62-A9B0-6E8C8F0B3FDA}" srcId="{1B4D000E-9A92-496C-9C7C-8C1E66958A15}" destId="{3F32E62C-C155-4043-B94D-48FD6E4D278C}" srcOrd="0" destOrd="0" parTransId="{9AFB9715-3B45-4EF8-B10E-B4D1BBE951CD}" sibTransId="{335BDCDC-CAF5-4803-B63C-5DFF44C9DC4C}"/>
    <dgm:cxn modelId="{1DD2A616-3E5C-4F05-8263-A471CD50195F}" srcId="{9E417496-B6EF-435D-B04D-D77FE5848878}" destId="{8745DF6A-E248-4FFC-9772-C92743D350A1}" srcOrd="1" destOrd="0" parTransId="{628D00F2-9BE5-47EB-BBA1-C21D44F4BD78}" sibTransId="{704F872A-73F3-4E88-92EC-DEAA4E26B5E2}"/>
    <dgm:cxn modelId="{98068424-AC24-490E-B707-31055EB66746}" type="presOf" srcId="{05FF1F5F-B9C7-4C52-88F9-3657FC066EB3}" destId="{65D5FBCC-6CDE-47AA-A18D-5764B9872465}" srcOrd="0" destOrd="1" presId="urn:microsoft.com/office/officeart/2005/8/layout/chevron2"/>
    <dgm:cxn modelId="{61AF3625-B92F-46DE-8E40-193C3111783D}" srcId="{9E417496-B6EF-435D-B04D-D77FE5848878}" destId="{9191EC43-F7A6-4F0A-81E0-E143F508B720}" srcOrd="0" destOrd="0" parTransId="{91DB8960-ECC3-46D6-8495-90FDC2C8ABA8}" sibTransId="{107C8048-1EAE-45AC-AAFC-16FF819A57C2}"/>
    <dgm:cxn modelId="{34735134-6E49-4B3C-A158-E3EB92655F0D}" type="presOf" srcId="{8745DF6A-E248-4FFC-9772-C92743D350A1}" destId="{5806D534-4E0C-458C-BD02-1D84C2F8DE13}" srcOrd="0" destOrd="0" presId="urn:microsoft.com/office/officeart/2005/8/layout/chevron2"/>
    <dgm:cxn modelId="{920ACF36-2DA6-42C5-AC50-BD668B8B5985}" srcId="{8745DF6A-E248-4FFC-9772-C92743D350A1}" destId="{AF0D08A6-6C96-40F9-8649-DDE8403787CF}" srcOrd="0" destOrd="0" parTransId="{2902C362-C689-4BA5-8999-1658C1CEEF67}" sibTransId="{7F6FF067-DBA0-4634-948F-75B10F1B1C15}"/>
    <dgm:cxn modelId="{9FB7CA77-1F29-4CA8-B7A3-835CA8A2B4B6}" type="presOf" srcId="{79E5B4FE-C4C9-418D-AD63-725EF30573F2}" destId="{68ADF5B2-E284-494C-8B7C-B3D7B5FF4B28}" srcOrd="0" destOrd="0" presId="urn:microsoft.com/office/officeart/2005/8/layout/chevron2"/>
    <dgm:cxn modelId="{F0BBD859-4D59-430C-B17A-7958B89F6488}" type="presOf" srcId="{9E417496-B6EF-435D-B04D-D77FE5848878}" destId="{A8289122-EBFF-4D13-A488-8D69A18C969F}" srcOrd="0" destOrd="0" presId="urn:microsoft.com/office/officeart/2005/8/layout/chevron2"/>
    <dgm:cxn modelId="{90975AA2-E82D-4700-B6CA-F9CDC9DFC595}" srcId="{9191EC43-F7A6-4F0A-81E0-E143F508B720}" destId="{C5BD07E1-7A82-4D1D-86BC-B684BAC6D82A}" srcOrd="1" destOrd="0" parTransId="{4C75E40F-D6EF-4670-B081-0C1FA4D96847}" sibTransId="{0AB89579-99EA-423C-BD54-406FF6F82503}"/>
    <dgm:cxn modelId="{1756CCAD-654B-4E00-9E17-70B6277A01DE}" srcId="{9191EC43-F7A6-4F0A-81E0-E143F508B720}" destId="{79E5B4FE-C4C9-418D-AD63-725EF30573F2}" srcOrd="0" destOrd="0" parTransId="{2ED59602-528F-4E1C-B418-1E498290D23F}" sibTransId="{786EB1F0-83AF-447F-9E63-6E5857498457}"/>
    <dgm:cxn modelId="{423DCBC5-A70D-4372-AB00-96A21795C178}" type="presOf" srcId="{9191EC43-F7A6-4F0A-81E0-E143F508B720}" destId="{B4210D5A-6ED8-4A4E-9F31-61F11BFF08A0}" srcOrd="0" destOrd="0" presId="urn:microsoft.com/office/officeart/2005/8/layout/chevron2"/>
    <dgm:cxn modelId="{C75822D6-AD4A-4E68-8E44-431715E4ABE4}" srcId="{9E417496-B6EF-435D-B04D-D77FE5848878}" destId="{1B4D000E-9A92-496C-9C7C-8C1E66958A15}" srcOrd="2" destOrd="0" parTransId="{FC2C796C-D7A9-408D-BA1A-2FB76EBD3435}" sibTransId="{646DCA7F-72F2-4D07-842A-2F0A00B1E192}"/>
    <dgm:cxn modelId="{DCD2DCF5-5E38-43BC-9528-477090A14A94}" type="presOf" srcId="{3F32E62C-C155-4043-B94D-48FD6E4D278C}" destId="{51379D91-6CB1-438D-ADAA-C6C42F03E5F2}" srcOrd="0" destOrd="0" presId="urn:microsoft.com/office/officeart/2005/8/layout/chevron2"/>
    <dgm:cxn modelId="{6B4BD8FB-9BA1-4230-AAF7-A665956FB0A2}" srcId="{8745DF6A-E248-4FFC-9772-C92743D350A1}" destId="{05FF1F5F-B9C7-4C52-88F9-3657FC066EB3}" srcOrd="1" destOrd="0" parTransId="{E671A12B-942C-44ED-BD76-C07774FB7EDB}" sibTransId="{DE6DF5D8-2824-4B6D-B689-ED778DE27411}"/>
    <dgm:cxn modelId="{FCDDD3FD-99ED-4DE3-B1AF-AC51334FF385}" type="presOf" srcId="{1B4D000E-9A92-496C-9C7C-8C1E66958A15}" destId="{1C54D73D-AED9-43E3-84E1-7E912C73A679}" srcOrd="0" destOrd="0" presId="urn:microsoft.com/office/officeart/2005/8/layout/chevron2"/>
    <dgm:cxn modelId="{9544BD2B-B330-4AD0-AB40-BF8AC0C1F3EE}" type="presParOf" srcId="{A8289122-EBFF-4D13-A488-8D69A18C969F}" destId="{EE5A320A-2661-469D-906F-485C5C2046A7}" srcOrd="0" destOrd="0" presId="urn:microsoft.com/office/officeart/2005/8/layout/chevron2"/>
    <dgm:cxn modelId="{6DE8383A-40E4-46E2-9917-FD5AED3FE3DB}" type="presParOf" srcId="{EE5A320A-2661-469D-906F-485C5C2046A7}" destId="{B4210D5A-6ED8-4A4E-9F31-61F11BFF08A0}" srcOrd="0" destOrd="0" presId="urn:microsoft.com/office/officeart/2005/8/layout/chevron2"/>
    <dgm:cxn modelId="{53B97E47-2D1B-416B-B4BD-EAC48B641DD6}" type="presParOf" srcId="{EE5A320A-2661-469D-906F-485C5C2046A7}" destId="{68ADF5B2-E284-494C-8B7C-B3D7B5FF4B28}" srcOrd="1" destOrd="0" presId="urn:microsoft.com/office/officeart/2005/8/layout/chevron2"/>
    <dgm:cxn modelId="{45CB78F1-FC71-46A9-A5A7-7B77D637E6EB}" type="presParOf" srcId="{A8289122-EBFF-4D13-A488-8D69A18C969F}" destId="{E5A67541-5741-40D5-91AF-F5C9AF5CBABB}" srcOrd="1" destOrd="0" presId="urn:microsoft.com/office/officeart/2005/8/layout/chevron2"/>
    <dgm:cxn modelId="{F8BB5115-DB45-4693-8800-AD5ED1389B87}" type="presParOf" srcId="{A8289122-EBFF-4D13-A488-8D69A18C969F}" destId="{758313DB-2E30-4FE2-AAB4-D7FA9BBCBCDD}" srcOrd="2" destOrd="0" presId="urn:microsoft.com/office/officeart/2005/8/layout/chevron2"/>
    <dgm:cxn modelId="{636A35BF-E75E-4BD3-A92B-41F6F9C4C461}" type="presParOf" srcId="{758313DB-2E30-4FE2-AAB4-D7FA9BBCBCDD}" destId="{5806D534-4E0C-458C-BD02-1D84C2F8DE13}" srcOrd="0" destOrd="0" presId="urn:microsoft.com/office/officeart/2005/8/layout/chevron2"/>
    <dgm:cxn modelId="{E8D39577-9DE3-4D90-97CE-BC897FF12189}" type="presParOf" srcId="{758313DB-2E30-4FE2-AAB4-D7FA9BBCBCDD}" destId="{65D5FBCC-6CDE-47AA-A18D-5764B9872465}" srcOrd="1" destOrd="0" presId="urn:microsoft.com/office/officeart/2005/8/layout/chevron2"/>
    <dgm:cxn modelId="{E7C32ACE-1F69-4222-A2C3-8CE6D29CB2E3}" type="presParOf" srcId="{A8289122-EBFF-4D13-A488-8D69A18C969F}" destId="{A034B601-8566-44DC-B315-1813D1ECAAF3}" srcOrd="3" destOrd="0" presId="urn:microsoft.com/office/officeart/2005/8/layout/chevron2"/>
    <dgm:cxn modelId="{A6701C17-98F3-458F-B7EC-1D6C449094D7}" type="presParOf" srcId="{A8289122-EBFF-4D13-A488-8D69A18C969F}" destId="{7F53B657-EFDC-405A-B6CA-6BB513BBC20C}" srcOrd="4" destOrd="0" presId="urn:microsoft.com/office/officeart/2005/8/layout/chevron2"/>
    <dgm:cxn modelId="{39F8EBED-0555-4D57-BF34-D88C6600F82E}" type="presParOf" srcId="{7F53B657-EFDC-405A-B6CA-6BB513BBC20C}" destId="{1C54D73D-AED9-43E3-84E1-7E912C73A679}" srcOrd="0" destOrd="0" presId="urn:microsoft.com/office/officeart/2005/8/layout/chevron2"/>
    <dgm:cxn modelId="{1FCB8F5C-BFE3-45FF-9D59-65FCF9A3E6D5}" type="presParOf" srcId="{7F53B657-EFDC-405A-B6CA-6BB513BBC20C}" destId="{51379D91-6CB1-438D-ADAA-C6C42F03E5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4EA3D64-DAC3-4372-AB67-EC95DC7FC207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84B09C-AFDA-45B1-A628-9313D71CD8A9}">
      <dgm:prSet/>
      <dgm:spPr/>
      <dgm:t>
        <a:bodyPr/>
        <a:lstStyle/>
        <a:p>
          <a:pPr rtl="0"/>
          <a:r>
            <a:rPr lang="en-US" b="1"/>
            <a:t>Resistant HTN with off BP 140-180/≥90 mm Hg, or intolerance to medications, consider renal denervation with lifestyle modifications + antihypertensives is reasonable</a:t>
          </a:r>
          <a:r>
            <a:rPr lang="en-US" b="1">
              <a:latin typeface="Aptos Display" panose="020F0302020204030204"/>
            </a:rPr>
            <a:t> (</a:t>
          </a:r>
          <a:r>
            <a:rPr lang="en-US" b="1">
              <a:solidFill>
                <a:schemeClr val="accent2"/>
              </a:solidFill>
              <a:latin typeface="Aptos Display" panose="020F0302020204030204"/>
            </a:rPr>
            <a:t>COR 2b</a:t>
          </a:r>
          <a:r>
            <a:rPr lang="en-US" b="1">
              <a:latin typeface="Aptos Display" panose="020F0302020204030204"/>
            </a:rPr>
            <a:t>)</a:t>
          </a:r>
          <a:endParaRPr lang="en-US" b="1"/>
        </a:p>
      </dgm:t>
    </dgm:pt>
    <dgm:pt modelId="{888753E3-1A97-4C1A-B95C-122A26E18DFB}" type="parTrans" cxnId="{099802E0-FD2E-4F2A-84BD-57629D28FE31}">
      <dgm:prSet/>
      <dgm:spPr/>
      <dgm:t>
        <a:bodyPr/>
        <a:lstStyle/>
        <a:p>
          <a:endParaRPr lang="en-US"/>
        </a:p>
      </dgm:t>
    </dgm:pt>
    <dgm:pt modelId="{A8D34CB6-2874-4E80-BE42-030711988942}" type="sibTrans" cxnId="{099802E0-FD2E-4F2A-84BD-57629D28FE31}">
      <dgm:prSet/>
      <dgm:spPr/>
      <dgm:t>
        <a:bodyPr/>
        <a:lstStyle/>
        <a:p>
          <a:endParaRPr lang="en-US"/>
        </a:p>
      </dgm:t>
    </dgm:pt>
    <dgm:pt modelId="{46FAF6F5-D57F-4FD1-9205-16E1BE1AA197}">
      <dgm:prSet/>
      <dgm:spPr/>
      <dgm:t>
        <a:bodyPr/>
        <a:lstStyle/>
        <a:p>
          <a:pPr rtl="0"/>
          <a:r>
            <a:rPr lang="en-US" b="1"/>
            <a:t>If pursuing RDN, take multidisciplinary team approach</a:t>
          </a:r>
          <a:r>
            <a:rPr lang="en-US" b="1">
              <a:latin typeface="Aptos Display" panose="020F0302020204030204"/>
            </a:rPr>
            <a:t> (</a:t>
          </a:r>
          <a:r>
            <a:rPr lang="en-US" b="1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 b="1">
              <a:latin typeface="Aptos Display" panose="020F0302020204030204"/>
            </a:rPr>
            <a:t>)</a:t>
          </a:r>
          <a:endParaRPr lang="en-US" b="1"/>
        </a:p>
      </dgm:t>
    </dgm:pt>
    <dgm:pt modelId="{FE578C5D-E3EC-4530-953E-15F16E542C3C}" type="parTrans" cxnId="{B9D43033-F68D-4504-B94D-1BE038DE404D}">
      <dgm:prSet/>
      <dgm:spPr/>
      <dgm:t>
        <a:bodyPr/>
        <a:lstStyle/>
        <a:p>
          <a:endParaRPr lang="en-US"/>
        </a:p>
      </dgm:t>
    </dgm:pt>
    <dgm:pt modelId="{D9CB459F-9BD8-498D-AAD6-F1FC68833EDD}" type="sibTrans" cxnId="{B9D43033-F68D-4504-B94D-1BE038DE404D}">
      <dgm:prSet/>
      <dgm:spPr/>
      <dgm:t>
        <a:bodyPr/>
        <a:lstStyle/>
        <a:p>
          <a:endParaRPr lang="en-US"/>
        </a:p>
      </dgm:t>
    </dgm:pt>
    <dgm:pt modelId="{2AC285F0-C665-42FF-B5D0-09ACE72E66B4}">
      <dgm:prSet/>
      <dgm:spPr/>
      <dgm:t>
        <a:bodyPr/>
        <a:lstStyle/>
        <a:p>
          <a:pPr rtl="0"/>
          <a:r>
            <a:rPr lang="en-US" b="1"/>
            <a:t>Use shared decision-making process to ensure patient know the risks and benefits of RDN vs treatment with medications alone</a:t>
          </a:r>
          <a:r>
            <a:rPr lang="en-US" b="1">
              <a:latin typeface="Aptos Display" panose="020F0302020204030204"/>
            </a:rPr>
            <a:t> (</a:t>
          </a:r>
          <a:r>
            <a:rPr lang="en-US" b="1" dirty="0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 b="1" dirty="0">
              <a:latin typeface="Aptos Display" panose="020F0302020204030204"/>
            </a:rPr>
            <a:t>)</a:t>
          </a:r>
          <a:endParaRPr lang="en-US" b="1" dirty="0"/>
        </a:p>
      </dgm:t>
    </dgm:pt>
    <dgm:pt modelId="{1D895FD8-F433-489D-BCEF-B0C4BD121ED6}" type="parTrans" cxnId="{4AC3C54A-6D39-41A3-B18C-BB47EA1A18AD}">
      <dgm:prSet/>
      <dgm:spPr/>
      <dgm:t>
        <a:bodyPr/>
        <a:lstStyle/>
        <a:p>
          <a:endParaRPr lang="en-US"/>
        </a:p>
      </dgm:t>
    </dgm:pt>
    <dgm:pt modelId="{6952EFE9-D7EC-4E3F-9D42-9B6DA5B4092F}" type="sibTrans" cxnId="{4AC3C54A-6D39-41A3-B18C-BB47EA1A18AD}">
      <dgm:prSet/>
      <dgm:spPr/>
      <dgm:t>
        <a:bodyPr/>
        <a:lstStyle/>
        <a:p>
          <a:endParaRPr lang="en-US"/>
        </a:p>
      </dgm:t>
    </dgm:pt>
    <dgm:pt modelId="{417D60A1-D948-44D8-8230-C8CA5D62BD7D}" type="pres">
      <dgm:prSet presAssocID="{E4EA3D64-DAC3-4372-AB67-EC95DC7FC207}" presName="Name0" presStyleCnt="0">
        <dgm:presLayoutVars>
          <dgm:dir/>
          <dgm:animLvl val="lvl"/>
          <dgm:resizeHandles val="exact"/>
        </dgm:presLayoutVars>
      </dgm:prSet>
      <dgm:spPr/>
    </dgm:pt>
    <dgm:pt modelId="{AE7334BC-408E-4E93-AA84-F89368C3A09A}" type="pres">
      <dgm:prSet presAssocID="{D784B09C-AFDA-45B1-A628-9313D71CD8A9}" presName="linNode" presStyleCnt="0"/>
      <dgm:spPr/>
    </dgm:pt>
    <dgm:pt modelId="{D681C583-B5E9-4277-AEB7-2BE589468C04}" type="pres">
      <dgm:prSet presAssocID="{D784B09C-AFDA-45B1-A628-9313D71CD8A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E3A71A7-9652-4198-AB9B-BC0E625C8C15}" type="pres">
      <dgm:prSet presAssocID="{A8D34CB6-2874-4E80-BE42-030711988942}" presName="sp" presStyleCnt="0"/>
      <dgm:spPr/>
    </dgm:pt>
    <dgm:pt modelId="{0DC7E1EC-272B-417A-A1A1-0FD8293806EF}" type="pres">
      <dgm:prSet presAssocID="{46FAF6F5-D57F-4FD1-9205-16E1BE1AA197}" presName="linNode" presStyleCnt="0"/>
      <dgm:spPr/>
    </dgm:pt>
    <dgm:pt modelId="{3BC14ACE-5573-4B0A-B378-43A6296B29D7}" type="pres">
      <dgm:prSet presAssocID="{46FAF6F5-D57F-4FD1-9205-16E1BE1AA19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1109FCF-06AA-4536-BC83-F0034C433FA4}" type="pres">
      <dgm:prSet presAssocID="{D9CB459F-9BD8-498D-AAD6-F1FC68833EDD}" presName="sp" presStyleCnt="0"/>
      <dgm:spPr/>
    </dgm:pt>
    <dgm:pt modelId="{7232FA3F-D253-4EC7-BA07-7CBE2DB72D1C}" type="pres">
      <dgm:prSet presAssocID="{2AC285F0-C665-42FF-B5D0-09ACE72E66B4}" presName="linNode" presStyleCnt="0"/>
      <dgm:spPr/>
    </dgm:pt>
    <dgm:pt modelId="{3A48C00A-D1F0-4CFD-8C49-4357F796BD29}" type="pres">
      <dgm:prSet presAssocID="{2AC285F0-C665-42FF-B5D0-09ACE72E66B4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9D43033-F68D-4504-B94D-1BE038DE404D}" srcId="{E4EA3D64-DAC3-4372-AB67-EC95DC7FC207}" destId="{46FAF6F5-D57F-4FD1-9205-16E1BE1AA197}" srcOrd="1" destOrd="0" parTransId="{FE578C5D-E3EC-4530-953E-15F16E542C3C}" sibTransId="{D9CB459F-9BD8-498D-AAD6-F1FC68833EDD}"/>
    <dgm:cxn modelId="{4AC3C54A-6D39-41A3-B18C-BB47EA1A18AD}" srcId="{E4EA3D64-DAC3-4372-AB67-EC95DC7FC207}" destId="{2AC285F0-C665-42FF-B5D0-09ACE72E66B4}" srcOrd="2" destOrd="0" parTransId="{1D895FD8-F433-489D-BCEF-B0C4BD121ED6}" sibTransId="{6952EFE9-D7EC-4E3F-9D42-9B6DA5B4092F}"/>
    <dgm:cxn modelId="{75A4534B-A154-4132-A9ED-389DFFD5A24D}" type="presOf" srcId="{D784B09C-AFDA-45B1-A628-9313D71CD8A9}" destId="{D681C583-B5E9-4277-AEB7-2BE589468C04}" srcOrd="0" destOrd="0" presId="urn:microsoft.com/office/officeart/2005/8/layout/vList5"/>
    <dgm:cxn modelId="{B0B56179-7033-400D-B349-28B453A4DCA1}" type="presOf" srcId="{2AC285F0-C665-42FF-B5D0-09ACE72E66B4}" destId="{3A48C00A-D1F0-4CFD-8C49-4357F796BD29}" srcOrd="0" destOrd="0" presId="urn:microsoft.com/office/officeart/2005/8/layout/vList5"/>
    <dgm:cxn modelId="{02BE74D9-F532-4818-B4B7-F375CD5D735F}" type="presOf" srcId="{46FAF6F5-D57F-4FD1-9205-16E1BE1AA197}" destId="{3BC14ACE-5573-4B0A-B378-43A6296B29D7}" srcOrd="0" destOrd="0" presId="urn:microsoft.com/office/officeart/2005/8/layout/vList5"/>
    <dgm:cxn modelId="{F4C84ADA-8B44-4095-912E-F1CCCD9E472D}" type="presOf" srcId="{E4EA3D64-DAC3-4372-AB67-EC95DC7FC207}" destId="{417D60A1-D948-44D8-8230-C8CA5D62BD7D}" srcOrd="0" destOrd="0" presId="urn:microsoft.com/office/officeart/2005/8/layout/vList5"/>
    <dgm:cxn modelId="{099802E0-FD2E-4F2A-84BD-57629D28FE31}" srcId="{E4EA3D64-DAC3-4372-AB67-EC95DC7FC207}" destId="{D784B09C-AFDA-45B1-A628-9313D71CD8A9}" srcOrd="0" destOrd="0" parTransId="{888753E3-1A97-4C1A-B95C-122A26E18DFB}" sibTransId="{A8D34CB6-2874-4E80-BE42-030711988942}"/>
    <dgm:cxn modelId="{FAAD494F-EE68-477A-B798-50AF9E2AF19F}" type="presParOf" srcId="{417D60A1-D948-44D8-8230-C8CA5D62BD7D}" destId="{AE7334BC-408E-4E93-AA84-F89368C3A09A}" srcOrd="0" destOrd="0" presId="urn:microsoft.com/office/officeart/2005/8/layout/vList5"/>
    <dgm:cxn modelId="{9855D4BE-F521-493B-973D-AC2961FA6DCF}" type="presParOf" srcId="{AE7334BC-408E-4E93-AA84-F89368C3A09A}" destId="{D681C583-B5E9-4277-AEB7-2BE589468C04}" srcOrd="0" destOrd="0" presId="urn:microsoft.com/office/officeart/2005/8/layout/vList5"/>
    <dgm:cxn modelId="{5B2A8FA5-D308-4C23-B880-49BF687D00CB}" type="presParOf" srcId="{417D60A1-D948-44D8-8230-C8CA5D62BD7D}" destId="{2E3A71A7-9652-4198-AB9B-BC0E625C8C15}" srcOrd="1" destOrd="0" presId="urn:microsoft.com/office/officeart/2005/8/layout/vList5"/>
    <dgm:cxn modelId="{C723D988-1607-406D-8056-A5231FC0905C}" type="presParOf" srcId="{417D60A1-D948-44D8-8230-C8CA5D62BD7D}" destId="{0DC7E1EC-272B-417A-A1A1-0FD8293806EF}" srcOrd="2" destOrd="0" presId="urn:microsoft.com/office/officeart/2005/8/layout/vList5"/>
    <dgm:cxn modelId="{6ACA7A6F-79FE-432A-A4B9-52BAD49589B4}" type="presParOf" srcId="{0DC7E1EC-272B-417A-A1A1-0FD8293806EF}" destId="{3BC14ACE-5573-4B0A-B378-43A6296B29D7}" srcOrd="0" destOrd="0" presId="urn:microsoft.com/office/officeart/2005/8/layout/vList5"/>
    <dgm:cxn modelId="{10B33E59-FD20-46CB-AEEC-99349B1A7564}" type="presParOf" srcId="{417D60A1-D948-44D8-8230-C8CA5D62BD7D}" destId="{31109FCF-06AA-4536-BC83-F0034C433FA4}" srcOrd="3" destOrd="0" presId="urn:microsoft.com/office/officeart/2005/8/layout/vList5"/>
    <dgm:cxn modelId="{7BEA9DE6-8BBA-4803-99B2-97A0D678F2F6}" type="presParOf" srcId="{417D60A1-D948-44D8-8230-C8CA5D62BD7D}" destId="{7232FA3F-D253-4EC7-BA07-7CBE2DB72D1C}" srcOrd="4" destOrd="0" presId="urn:microsoft.com/office/officeart/2005/8/layout/vList5"/>
    <dgm:cxn modelId="{8D45D7B2-1152-4EB7-9271-083C37AB923F}" type="presParOf" srcId="{7232FA3F-D253-4EC7-BA07-7CBE2DB72D1C}" destId="{3A48C00A-D1F0-4CFD-8C49-4357F796BD2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39886-62A6-4D89-B34A-5D6016C0998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</dgm:pt>
    <dgm:pt modelId="{2F25EDFE-3041-457E-827E-F1C6AF593F02}">
      <dgm:prSet phldrT="[Text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2900" dirty="0">
              <a:latin typeface="Aptos Display" panose="020F0302020204030204"/>
              <a:ea typeface="+mn-ea"/>
              <a:cs typeface="+mn-cs"/>
            </a:rPr>
            <a:t>Primary prevention of CVD </a:t>
          </a:r>
          <a:r>
            <a:rPr lang="en-US" sz="2900">
              <a:latin typeface="Aptos Display" panose="020F0302020204030204"/>
              <a:ea typeface="+mn-ea"/>
              <a:cs typeface="+mn-cs"/>
            </a:rPr>
            <a:t>with</a:t>
          </a:r>
          <a:r>
            <a:rPr lang="en-US" sz="2900" dirty="0">
              <a:latin typeface="Aptos Display" panose="020F0302020204030204"/>
              <a:ea typeface="+mn-ea"/>
              <a:cs typeface="+mn-cs"/>
            </a:rPr>
            <a:t> no prior events and </a:t>
          </a:r>
          <a:r>
            <a:rPr lang="en-US" sz="2900" dirty="0">
              <a:latin typeface="Calibri"/>
              <a:ea typeface="Calibri"/>
              <a:cs typeface="Calibri"/>
            </a:rPr>
            <a:t>ASCVD risk of &lt;10% and SBP ≥140 or DBP ≥90</a:t>
          </a:r>
        </a:p>
      </dgm:t>
    </dgm:pt>
    <dgm:pt modelId="{2F677856-0101-4844-A54F-1D1B9B93A770}" type="parTrans" cxnId="{091FB6F3-3211-4A68-AF73-55F3BAE0DF67}">
      <dgm:prSet/>
      <dgm:spPr/>
    </dgm:pt>
    <dgm:pt modelId="{46E8DF89-5197-4D9D-A2D5-AEDE4E3C35C1}" type="sibTrans" cxnId="{091FB6F3-3211-4A68-AF73-55F3BAE0DF67}">
      <dgm:prSet/>
      <dgm:spPr/>
      <dgm:t>
        <a:bodyPr/>
        <a:lstStyle/>
        <a:p>
          <a:endParaRPr lang="en-US"/>
        </a:p>
      </dgm:t>
    </dgm:pt>
    <dgm:pt modelId="{33C3E268-CDEC-40F8-8987-F33C6E6CE09B}">
      <dgm:prSet phldrT="[Text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2900" dirty="0">
              <a:latin typeface="Aptos Display" panose="020F0302020204030204"/>
              <a:ea typeface="+mn-ea"/>
              <a:cs typeface="+mn-cs"/>
            </a:rPr>
            <a:t>HTN without clinical CVD and 10-year CVD risk (&lt;</a:t>
          </a:r>
          <a:r>
            <a:rPr lang="en-US" sz="2900" dirty="0">
              <a:latin typeface="Calibri"/>
              <a:ea typeface="Calibri"/>
              <a:cs typeface="Calibri"/>
            </a:rPr>
            <a:t>7.5% per PREVENT), start meds when avg SBP ≥130 or DBP ≥80 after lifestyle</a:t>
          </a:r>
          <a:r>
            <a:rPr lang="en-US" sz="2900">
              <a:latin typeface="Calibri"/>
              <a:ea typeface="Calibri"/>
              <a:cs typeface="Calibri"/>
            </a:rPr>
            <a:t> modifications</a:t>
          </a:r>
        </a:p>
      </dgm:t>
    </dgm:pt>
    <dgm:pt modelId="{346F2893-CE00-4260-AB75-81C8E20F4C2D}" type="parTrans" cxnId="{C6ADDF84-37FC-47E3-9C60-ECE2F0DE1645}">
      <dgm:prSet/>
      <dgm:spPr/>
    </dgm:pt>
    <dgm:pt modelId="{A761134A-B1F4-4C83-BB49-ED5E44BD39C3}" type="sibTrans" cxnId="{C6ADDF84-37FC-47E3-9C60-ECE2F0DE1645}">
      <dgm:prSet/>
      <dgm:spPr/>
      <dgm:t>
        <a:bodyPr/>
        <a:lstStyle/>
        <a:p>
          <a:endParaRPr lang="en-US"/>
        </a:p>
      </dgm:t>
    </dgm:pt>
    <dgm:pt modelId="{0CCD348F-C913-4741-8CF5-76FE0D6728AD}" type="pres">
      <dgm:prSet presAssocID="{02439886-62A6-4D89-B34A-5D6016C099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FC5C5F-1696-426A-9315-06520D0887E9}" type="pres">
      <dgm:prSet presAssocID="{2F25EDFE-3041-457E-827E-F1C6AF593F02}" presName="hierRoot1" presStyleCnt="0"/>
      <dgm:spPr/>
    </dgm:pt>
    <dgm:pt modelId="{E67FACA7-6872-4BCD-9122-C6FA88AD7A38}" type="pres">
      <dgm:prSet presAssocID="{2F25EDFE-3041-457E-827E-F1C6AF593F02}" presName="composite" presStyleCnt="0"/>
      <dgm:spPr/>
    </dgm:pt>
    <dgm:pt modelId="{F2E06D41-BDC8-42D1-B3BD-78E089ACED41}" type="pres">
      <dgm:prSet presAssocID="{2F25EDFE-3041-457E-827E-F1C6AF593F02}" presName="background" presStyleLbl="node0" presStyleIdx="0" presStyleCnt="2"/>
      <dgm:spPr/>
    </dgm:pt>
    <dgm:pt modelId="{D4A9BF9B-B238-4CAD-AA13-7A3B1FFA77CE}" type="pres">
      <dgm:prSet presAssocID="{2F25EDFE-3041-457E-827E-F1C6AF593F02}" presName="text" presStyleLbl="fgAcc0" presStyleIdx="0" presStyleCnt="2">
        <dgm:presLayoutVars>
          <dgm:chPref val="3"/>
        </dgm:presLayoutVars>
      </dgm:prSet>
      <dgm:spPr/>
    </dgm:pt>
    <dgm:pt modelId="{BD903482-52BC-4292-A648-BD4C115C4AC6}" type="pres">
      <dgm:prSet presAssocID="{2F25EDFE-3041-457E-827E-F1C6AF593F02}" presName="hierChild2" presStyleCnt="0"/>
      <dgm:spPr/>
    </dgm:pt>
    <dgm:pt modelId="{60FB4197-36AF-4B8F-889B-E8404D751900}" type="pres">
      <dgm:prSet presAssocID="{33C3E268-CDEC-40F8-8987-F33C6E6CE09B}" presName="hierRoot1" presStyleCnt="0"/>
      <dgm:spPr/>
    </dgm:pt>
    <dgm:pt modelId="{966767FA-FA32-4504-9366-2DC22D5E9DA2}" type="pres">
      <dgm:prSet presAssocID="{33C3E268-CDEC-40F8-8987-F33C6E6CE09B}" presName="composite" presStyleCnt="0"/>
      <dgm:spPr/>
    </dgm:pt>
    <dgm:pt modelId="{C26CDCF8-244F-4452-94B7-04DDB73F694D}" type="pres">
      <dgm:prSet presAssocID="{33C3E268-CDEC-40F8-8987-F33C6E6CE09B}" presName="background" presStyleLbl="node0" presStyleIdx="1" presStyleCnt="2"/>
      <dgm:spPr/>
    </dgm:pt>
    <dgm:pt modelId="{F14006A0-9AAF-4571-8934-A9F18B682CE8}" type="pres">
      <dgm:prSet presAssocID="{33C3E268-CDEC-40F8-8987-F33C6E6CE09B}" presName="text" presStyleLbl="fgAcc0" presStyleIdx="1" presStyleCnt="2">
        <dgm:presLayoutVars>
          <dgm:chPref val="3"/>
        </dgm:presLayoutVars>
      </dgm:prSet>
      <dgm:spPr/>
    </dgm:pt>
    <dgm:pt modelId="{BFB342E0-1999-41AA-8534-EEEE94567F96}" type="pres">
      <dgm:prSet presAssocID="{33C3E268-CDEC-40F8-8987-F33C6E6CE09B}" presName="hierChild2" presStyleCnt="0"/>
      <dgm:spPr/>
    </dgm:pt>
  </dgm:ptLst>
  <dgm:cxnLst>
    <dgm:cxn modelId="{F624D75B-6B9D-441D-9862-75021B977D47}" type="presOf" srcId="{02439886-62A6-4D89-B34A-5D6016C09983}" destId="{0CCD348F-C913-4741-8CF5-76FE0D6728AD}" srcOrd="0" destOrd="0" presId="urn:microsoft.com/office/officeart/2005/8/layout/hierarchy1"/>
    <dgm:cxn modelId="{C6ADDF84-37FC-47E3-9C60-ECE2F0DE1645}" srcId="{02439886-62A6-4D89-B34A-5D6016C09983}" destId="{33C3E268-CDEC-40F8-8987-F33C6E6CE09B}" srcOrd="1" destOrd="0" parTransId="{346F2893-CE00-4260-AB75-81C8E20F4C2D}" sibTransId="{A761134A-B1F4-4C83-BB49-ED5E44BD39C3}"/>
    <dgm:cxn modelId="{D4C62AB0-A80F-42F4-8800-0DD054113CB9}" type="presOf" srcId="{33C3E268-CDEC-40F8-8987-F33C6E6CE09B}" destId="{F14006A0-9AAF-4571-8934-A9F18B682CE8}" srcOrd="0" destOrd="0" presId="urn:microsoft.com/office/officeart/2005/8/layout/hierarchy1"/>
    <dgm:cxn modelId="{137EEDB7-9D05-4B7C-A9C8-91936F000552}" type="presOf" srcId="{2F25EDFE-3041-457E-827E-F1C6AF593F02}" destId="{D4A9BF9B-B238-4CAD-AA13-7A3B1FFA77CE}" srcOrd="0" destOrd="0" presId="urn:microsoft.com/office/officeart/2005/8/layout/hierarchy1"/>
    <dgm:cxn modelId="{091FB6F3-3211-4A68-AF73-55F3BAE0DF67}" srcId="{02439886-62A6-4D89-B34A-5D6016C09983}" destId="{2F25EDFE-3041-457E-827E-F1C6AF593F02}" srcOrd="0" destOrd="0" parTransId="{2F677856-0101-4844-A54F-1D1B9B93A770}" sibTransId="{46E8DF89-5197-4D9D-A2D5-AEDE4E3C35C1}"/>
    <dgm:cxn modelId="{430BFD32-B115-4B76-BE4D-0060FE133E5F}" type="presParOf" srcId="{0CCD348F-C913-4741-8CF5-76FE0D6728AD}" destId="{1CFC5C5F-1696-426A-9315-06520D0887E9}" srcOrd="0" destOrd="0" presId="urn:microsoft.com/office/officeart/2005/8/layout/hierarchy1"/>
    <dgm:cxn modelId="{02442DED-196A-4972-AC28-9CBF87EB9EA6}" type="presParOf" srcId="{1CFC5C5F-1696-426A-9315-06520D0887E9}" destId="{E67FACA7-6872-4BCD-9122-C6FA88AD7A38}" srcOrd="0" destOrd="0" presId="urn:microsoft.com/office/officeart/2005/8/layout/hierarchy1"/>
    <dgm:cxn modelId="{9B16A5E8-220F-42D5-95BD-08F124D621AE}" type="presParOf" srcId="{E67FACA7-6872-4BCD-9122-C6FA88AD7A38}" destId="{F2E06D41-BDC8-42D1-B3BD-78E089ACED41}" srcOrd="0" destOrd="0" presId="urn:microsoft.com/office/officeart/2005/8/layout/hierarchy1"/>
    <dgm:cxn modelId="{5633E306-2507-4914-BE22-A0F31E69C95E}" type="presParOf" srcId="{E67FACA7-6872-4BCD-9122-C6FA88AD7A38}" destId="{D4A9BF9B-B238-4CAD-AA13-7A3B1FFA77CE}" srcOrd="1" destOrd="0" presId="urn:microsoft.com/office/officeart/2005/8/layout/hierarchy1"/>
    <dgm:cxn modelId="{7C278373-9D4F-4720-9880-1C45FCC7C7CC}" type="presParOf" srcId="{1CFC5C5F-1696-426A-9315-06520D0887E9}" destId="{BD903482-52BC-4292-A648-BD4C115C4AC6}" srcOrd="1" destOrd="0" presId="urn:microsoft.com/office/officeart/2005/8/layout/hierarchy1"/>
    <dgm:cxn modelId="{2A097469-CE7B-4D6C-B093-A3B04013FC83}" type="presParOf" srcId="{0CCD348F-C913-4741-8CF5-76FE0D6728AD}" destId="{60FB4197-36AF-4B8F-889B-E8404D751900}" srcOrd="1" destOrd="0" presId="urn:microsoft.com/office/officeart/2005/8/layout/hierarchy1"/>
    <dgm:cxn modelId="{B48FAB56-A74F-4BA2-818B-D0E484C39369}" type="presParOf" srcId="{60FB4197-36AF-4B8F-889B-E8404D751900}" destId="{966767FA-FA32-4504-9366-2DC22D5E9DA2}" srcOrd="0" destOrd="0" presId="urn:microsoft.com/office/officeart/2005/8/layout/hierarchy1"/>
    <dgm:cxn modelId="{FE980BE8-2E1E-4FD4-B630-4F2D57219AC9}" type="presParOf" srcId="{966767FA-FA32-4504-9366-2DC22D5E9DA2}" destId="{C26CDCF8-244F-4452-94B7-04DDB73F694D}" srcOrd="0" destOrd="0" presId="urn:microsoft.com/office/officeart/2005/8/layout/hierarchy1"/>
    <dgm:cxn modelId="{4337B1E7-6FA5-4149-A317-22EC9DCC3CB3}" type="presParOf" srcId="{966767FA-FA32-4504-9366-2DC22D5E9DA2}" destId="{F14006A0-9AAF-4571-8934-A9F18B682CE8}" srcOrd="1" destOrd="0" presId="urn:microsoft.com/office/officeart/2005/8/layout/hierarchy1"/>
    <dgm:cxn modelId="{CCDCEA94-BBC8-4370-83EC-470086E9D600}" type="presParOf" srcId="{60FB4197-36AF-4B8F-889B-E8404D751900}" destId="{BFB342E0-1999-41AA-8534-EEEE94567F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439886-62A6-4D89-B34A-5D6016C0998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</dgm:pt>
    <dgm:pt modelId="{2F25EDFE-3041-457E-827E-F1C6AF593F02}">
      <dgm:prSet phldrT="[Text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2600" dirty="0">
              <a:latin typeface="Aptos Display" panose="020F0302020204030204"/>
              <a:ea typeface="+mn-ea"/>
              <a:cs typeface="+mn-cs"/>
            </a:rPr>
            <a:t>Consider </a:t>
          </a:r>
          <a:r>
            <a:rPr lang="en-US" sz="2600" dirty="0" err="1">
              <a:latin typeface="Aptos Display" panose="020F0302020204030204"/>
              <a:ea typeface="+mn-ea"/>
              <a:cs typeface="+mn-cs"/>
            </a:rPr>
            <a:t>ACEi</a:t>
          </a:r>
          <a:r>
            <a:rPr lang="en-US" sz="2600" dirty="0">
              <a:latin typeface="Aptos Display" panose="020F0302020204030204"/>
              <a:ea typeface="+mn-ea"/>
              <a:cs typeface="+mn-cs"/>
            </a:rPr>
            <a:t> or ARB in adults with HTN and DM in presence of albuminuria</a:t>
          </a:r>
          <a:endParaRPr lang="en-US" sz="2600" dirty="0">
            <a:latin typeface="Aptos" panose="020B0004020202020204"/>
            <a:ea typeface="+mn-ea"/>
            <a:cs typeface="+mn-cs"/>
          </a:endParaRPr>
        </a:p>
      </dgm:t>
    </dgm:pt>
    <dgm:pt modelId="{2F677856-0101-4844-A54F-1D1B9B93A770}" type="parTrans" cxnId="{091FB6F3-3211-4A68-AF73-55F3BAE0DF67}">
      <dgm:prSet/>
      <dgm:spPr/>
    </dgm:pt>
    <dgm:pt modelId="{46E8DF89-5197-4D9D-A2D5-AEDE4E3C35C1}" type="sibTrans" cxnId="{091FB6F3-3211-4A68-AF73-55F3BAE0DF67}">
      <dgm:prSet/>
      <dgm:spPr/>
      <dgm:t>
        <a:bodyPr/>
        <a:lstStyle/>
        <a:p>
          <a:endParaRPr lang="en-US"/>
        </a:p>
      </dgm:t>
    </dgm:pt>
    <dgm:pt modelId="{33C3E268-CDEC-40F8-8987-F33C6E6CE09B}">
      <dgm:prSet phldrT="[Text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2600" dirty="0">
              <a:latin typeface="Aptos Display"/>
              <a:ea typeface="+mn-ea"/>
              <a:cs typeface="+mn-cs"/>
            </a:rPr>
            <a:t>Use </a:t>
          </a:r>
          <a:r>
            <a:rPr lang="en-US" sz="2600" dirty="0" err="1">
              <a:latin typeface="Aptos Display"/>
              <a:ea typeface="+mn-ea"/>
              <a:cs typeface="+mn-cs"/>
            </a:rPr>
            <a:t>ACEi</a:t>
          </a:r>
          <a:r>
            <a:rPr lang="en-US" sz="2600" dirty="0">
              <a:latin typeface="Aptos Display"/>
              <a:ea typeface="+mn-ea"/>
              <a:cs typeface="+mn-cs"/>
            </a:rPr>
            <a:t> or ARB if CKD (eGFR &lt;60 mL/min/m</a:t>
          </a:r>
          <a:r>
            <a:rPr lang="en-US" sz="2600" baseline="30000" dirty="0">
              <a:latin typeface="Aptos Display"/>
              <a:ea typeface="+mn-ea"/>
              <a:cs typeface="+mn-cs"/>
            </a:rPr>
            <a:t>2</a:t>
          </a:r>
          <a:r>
            <a:rPr lang="en-US" sz="2600" baseline="0" dirty="0">
              <a:latin typeface="Aptos Display"/>
              <a:ea typeface="+mn-ea"/>
              <a:cs typeface="+mn-cs"/>
            </a:rPr>
            <a:t> or albuminuria &gt;30 mg/g) and if mild albuminuria is present (&lt;30 mg/g) to delay progression of DM-related CKD</a:t>
          </a:r>
        </a:p>
      </dgm:t>
    </dgm:pt>
    <dgm:pt modelId="{346F2893-CE00-4260-AB75-81C8E20F4C2D}" type="parTrans" cxnId="{C6ADDF84-37FC-47E3-9C60-ECE2F0DE1645}">
      <dgm:prSet/>
      <dgm:spPr/>
    </dgm:pt>
    <dgm:pt modelId="{A761134A-B1F4-4C83-BB49-ED5E44BD39C3}" type="sibTrans" cxnId="{C6ADDF84-37FC-47E3-9C60-ECE2F0DE1645}">
      <dgm:prSet/>
      <dgm:spPr/>
      <dgm:t>
        <a:bodyPr/>
        <a:lstStyle/>
        <a:p>
          <a:endParaRPr lang="en-US"/>
        </a:p>
      </dgm:t>
    </dgm:pt>
    <dgm:pt modelId="{0CCD348F-C913-4741-8CF5-76FE0D6728AD}" type="pres">
      <dgm:prSet presAssocID="{02439886-62A6-4D89-B34A-5D6016C099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FC5C5F-1696-426A-9315-06520D0887E9}" type="pres">
      <dgm:prSet presAssocID="{2F25EDFE-3041-457E-827E-F1C6AF593F02}" presName="hierRoot1" presStyleCnt="0"/>
      <dgm:spPr/>
    </dgm:pt>
    <dgm:pt modelId="{E67FACA7-6872-4BCD-9122-C6FA88AD7A38}" type="pres">
      <dgm:prSet presAssocID="{2F25EDFE-3041-457E-827E-F1C6AF593F02}" presName="composite" presStyleCnt="0"/>
      <dgm:spPr/>
    </dgm:pt>
    <dgm:pt modelId="{F2E06D41-BDC8-42D1-B3BD-78E089ACED41}" type="pres">
      <dgm:prSet presAssocID="{2F25EDFE-3041-457E-827E-F1C6AF593F02}" presName="background" presStyleLbl="node0" presStyleIdx="0" presStyleCnt="2"/>
      <dgm:spPr/>
    </dgm:pt>
    <dgm:pt modelId="{D4A9BF9B-B238-4CAD-AA13-7A3B1FFA77CE}" type="pres">
      <dgm:prSet presAssocID="{2F25EDFE-3041-457E-827E-F1C6AF593F02}" presName="text" presStyleLbl="fgAcc0" presStyleIdx="0" presStyleCnt="2">
        <dgm:presLayoutVars>
          <dgm:chPref val="3"/>
        </dgm:presLayoutVars>
      </dgm:prSet>
      <dgm:spPr/>
    </dgm:pt>
    <dgm:pt modelId="{BD903482-52BC-4292-A648-BD4C115C4AC6}" type="pres">
      <dgm:prSet presAssocID="{2F25EDFE-3041-457E-827E-F1C6AF593F02}" presName="hierChild2" presStyleCnt="0"/>
      <dgm:spPr/>
    </dgm:pt>
    <dgm:pt modelId="{60FB4197-36AF-4B8F-889B-E8404D751900}" type="pres">
      <dgm:prSet presAssocID="{33C3E268-CDEC-40F8-8987-F33C6E6CE09B}" presName="hierRoot1" presStyleCnt="0"/>
      <dgm:spPr/>
    </dgm:pt>
    <dgm:pt modelId="{966767FA-FA32-4504-9366-2DC22D5E9DA2}" type="pres">
      <dgm:prSet presAssocID="{33C3E268-CDEC-40F8-8987-F33C6E6CE09B}" presName="composite" presStyleCnt="0"/>
      <dgm:spPr/>
    </dgm:pt>
    <dgm:pt modelId="{C26CDCF8-244F-4452-94B7-04DDB73F694D}" type="pres">
      <dgm:prSet presAssocID="{33C3E268-CDEC-40F8-8987-F33C6E6CE09B}" presName="background" presStyleLbl="node0" presStyleIdx="1" presStyleCnt="2"/>
      <dgm:spPr/>
    </dgm:pt>
    <dgm:pt modelId="{F14006A0-9AAF-4571-8934-A9F18B682CE8}" type="pres">
      <dgm:prSet presAssocID="{33C3E268-CDEC-40F8-8987-F33C6E6CE09B}" presName="text" presStyleLbl="fgAcc0" presStyleIdx="1" presStyleCnt="2">
        <dgm:presLayoutVars>
          <dgm:chPref val="3"/>
        </dgm:presLayoutVars>
      </dgm:prSet>
      <dgm:spPr/>
    </dgm:pt>
    <dgm:pt modelId="{BFB342E0-1999-41AA-8534-EEEE94567F96}" type="pres">
      <dgm:prSet presAssocID="{33C3E268-CDEC-40F8-8987-F33C6E6CE09B}" presName="hierChild2" presStyleCnt="0"/>
      <dgm:spPr/>
    </dgm:pt>
  </dgm:ptLst>
  <dgm:cxnLst>
    <dgm:cxn modelId="{F624D75B-6B9D-441D-9862-75021B977D47}" type="presOf" srcId="{02439886-62A6-4D89-B34A-5D6016C09983}" destId="{0CCD348F-C913-4741-8CF5-76FE0D6728AD}" srcOrd="0" destOrd="0" presId="urn:microsoft.com/office/officeart/2005/8/layout/hierarchy1"/>
    <dgm:cxn modelId="{C6ADDF84-37FC-47E3-9C60-ECE2F0DE1645}" srcId="{02439886-62A6-4D89-B34A-5D6016C09983}" destId="{33C3E268-CDEC-40F8-8987-F33C6E6CE09B}" srcOrd="1" destOrd="0" parTransId="{346F2893-CE00-4260-AB75-81C8E20F4C2D}" sibTransId="{A761134A-B1F4-4C83-BB49-ED5E44BD39C3}"/>
    <dgm:cxn modelId="{D4C62AB0-A80F-42F4-8800-0DD054113CB9}" type="presOf" srcId="{33C3E268-CDEC-40F8-8987-F33C6E6CE09B}" destId="{F14006A0-9AAF-4571-8934-A9F18B682CE8}" srcOrd="0" destOrd="0" presId="urn:microsoft.com/office/officeart/2005/8/layout/hierarchy1"/>
    <dgm:cxn modelId="{137EEDB7-9D05-4B7C-A9C8-91936F000552}" type="presOf" srcId="{2F25EDFE-3041-457E-827E-F1C6AF593F02}" destId="{D4A9BF9B-B238-4CAD-AA13-7A3B1FFA77CE}" srcOrd="0" destOrd="0" presId="urn:microsoft.com/office/officeart/2005/8/layout/hierarchy1"/>
    <dgm:cxn modelId="{091FB6F3-3211-4A68-AF73-55F3BAE0DF67}" srcId="{02439886-62A6-4D89-B34A-5D6016C09983}" destId="{2F25EDFE-3041-457E-827E-F1C6AF593F02}" srcOrd="0" destOrd="0" parTransId="{2F677856-0101-4844-A54F-1D1B9B93A770}" sibTransId="{46E8DF89-5197-4D9D-A2D5-AEDE4E3C35C1}"/>
    <dgm:cxn modelId="{430BFD32-B115-4B76-BE4D-0060FE133E5F}" type="presParOf" srcId="{0CCD348F-C913-4741-8CF5-76FE0D6728AD}" destId="{1CFC5C5F-1696-426A-9315-06520D0887E9}" srcOrd="0" destOrd="0" presId="urn:microsoft.com/office/officeart/2005/8/layout/hierarchy1"/>
    <dgm:cxn modelId="{02442DED-196A-4972-AC28-9CBF87EB9EA6}" type="presParOf" srcId="{1CFC5C5F-1696-426A-9315-06520D0887E9}" destId="{E67FACA7-6872-4BCD-9122-C6FA88AD7A38}" srcOrd="0" destOrd="0" presId="urn:microsoft.com/office/officeart/2005/8/layout/hierarchy1"/>
    <dgm:cxn modelId="{9B16A5E8-220F-42D5-95BD-08F124D621AE}" type="presParOf" srcId="{E67FACA7-6872-4BCD-9122-C6FA88AD7A38}" destId="{F2E06D41-BDC8-42D1-B3BD-78E089ACED41}" srcOrd="0" destOrd="0" presId="urn:microsoft.com/office/officeart/2005/8/layout/hierarchy1"/>
    <dgm:cxn modelId="{5633E306-2507-4914-BE22-A0F31E69C95E}" type="presParOf" srcId="{E67FACA7-6872-4BCD-9122-C6FA88AD7A38}" destId="{D4A9BF9B-B238-4CAD-AA13-7A3B1FFA77CE}" srcOrd="1" destOrd="0" presId="urn:microsoft.com/office/officeart/2005/8/layout/hierarchy1"/>
    <dgm:cxn modelId="{7C278373-9D4F-4720-9880-1C45FCC7C7CC}" type="presParOf" srcId="{1CFC5C5F-1696-426A-9315-06520D0887E9}" destId="{BD903482-52BC-4292-A648-BD4C115C4AC6}" srcOrd="1" destOrd="0" presId="urn:microsoft.com/office/officeart/2005/8/layout/hierarchy1"/>
    <dgm:cxn modelId="{2A097469-CE7B-4D6C-B093-A3B04013FC83}" type="presParOf" srcId="{0CCD348F-C913-4741-8CF5-76FE0D6728AD}" destId="{60FB4197-36AF-4B8F-889B-E8404D751900}" srcOrd="1" destOrd="0" presId="urn:microsoft.com/office/officeart/2005/8/layout/hierarchy1"/>
    <dgm:cxn modelId="{B48FAB56-A74F-4BA2-818B-D0E484C39369}" type="presParOf" srcId="{60FB4197-36AF-4B8F-889B-E8404D751900}" destId="{966767FA-FA32-4504-9366-2DC22D5E9DA2}" srcOrd="0" destOrd="0" presId="urn:microsoft.com/office/officeart/2005/8/layout/hierarchy1"/>
    <dgm:cxn modelId="{FE980BE8-2E1E-4FD4-B630-4F2D57219AC9}" type="presParOf" srcId="{966767FA-FA32-4504-9366-2DC22D5E9DA2}" destId="{C26CDCF8-244F-4452-94B7-04DDB73F694D}" srcOrd="0" destOrd="0" presId="urn:microsoft.com/office/officeart/2005/8/layout/hierarchy1"/>
    <dgm:cxn modelId="{4337B1E7-6FA5-4149-A317-22EC9DCC3CB3}" type="presParOf" srcId="{966767FA-FA32-4504-9366-2DC22D5E9DA2}" destId="{F14006A0-9AAF-4571-8934-A9F18B682CE8}" srcOrd="1" destOrd="0" presId="urn:microsoft.com/office/officeart/2005/8/layout/hierarchy1"/>
    <dgm:cxn modelId="{CCDCEA94-BBC8-4370-83EC-470086E9D600}" type="presParOf" srcId="{60FB4197-36AF-4B8F-889B-E8404D751900}" destId="{BFB342E0-1999-41AA-8534-EEEE94567F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439886-62A6-4D89-B34A-5D6016C0998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</dgm:pt>
    <dgm:pt modelId="{2F25EDFE-3041-457E-827E-F1C6AF593F02}">
      <dgm:prSet phldrT="[Text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2900" dirty="0">
              <a:latin typeface="Aptos Display"/>
              <a:ea typeface="+mn-ea"/>
              <a:cs typeface="+mn-cs"/>
            </a:rPr>
            <a:t>In CKD stage 3 or albuminuria ≥300 mg/d or </a:t>
          </a:r>
          <a:r>
            <a:rPr lang="en-US" sz="2900" dirty="0">
              <a:latin typeface="Calibri"/>
              <a:ea typeface="Calibri"/>
              <a:cs typeface="Calibri"/>
            </a:rPr>
            <a:t>≥300 mg/g albumin-to-creatinine ratio or = to 1st morning void, use </a:t>
          </a:r>
          <a:r>
            <a:rPr lang="en-US" sz="2900" dirty="0" err="1">
              <a:latin typeface="Calibri"/>
              <a:ea typeface="Calibri"/>
              <a:cs typeface="Calibri"/>
            </a:rPr>
            <a:t>ACEi</a:t>
          </a:r>
          <a:r>
            <a:rPr lang="en-US" sz="2900" dirty="0">
              <a:latin typeface="Calibri"/>
              <a:ea typeface="Calibri"/>
              <a:cs typeface="Calibri"/>
            </a:rPr>
            <a:t> </a:t>
          </a:r>
          <a:r>
            <a:rPr lang="en-US" sz="2900" b="0" i="0" dirty="0">
              <a:latin typeface="Calibri"/>
              <a:ea typeface="Calibri"/>
              <a:cs typeface="Calibri"/>
            </a:rPr>
            <a:t>or ARB is </a:t>
          </a:r>
          <a:r>
            <a:rPr lang="en-US" sz="2900" b="0" i="0" dirty="0" err="1">
              <a:latin typeface="Calibri"/>
              <a:ea typeface="Calibri"/>
              <a:cs typeface="Calibri"/>
            </a:rPr>
            <a:t>ACEi</a:t>
          </a:r>
          <a:r>
            <a:rPr lang="en-US" sz="2900" b="0" i="0" dirty="0">
              <a:latin typeface="Calibri"/>
              <a:ea typeface="Calibri"/>
              <a:cs typeface="Calibri"/>
            </a:rPr>
            <a:t> cannot be used</a:t>
          </a:r>
          <a:endParaRPr lang="en-US" sz="2900" b="1" i="1" dirty="0">
            <a:latin typeface="Calibri"/>
            <a:ea typeface="Calibri"/>
            <a:cs typeface="Calibri"/>
          </a:endParaRPr>
        </a:p>
      </dgm:t>
    </dgm:pt>
    <dgm:pt modelId="{2F677856-0101-4844-A54F-1D1B9B93A770}" type="parTrans" cxnId="{091FB6F3-3211-4A68-AF73-55F3BAE0DF67}">
      <dgm:prSet/>
      <dgm:spPr/>
    </dgm:pt>
    <dgm:pt modelId="{46E8DF89-5197-4D9D-A2D5-AEDE4E3C35C1}" type="sibTrans" cxnId="{091FB6F3-3211-4A68-AF73-55F3BAE0DF67}">
      <dgm:prSet/>
      <dgm:spPr/>
      <dgm:t>
        <a:bodyPr/>
        <a:lstStyle/>
        <a:p>
          <a:endParaRPr lang="en-US"/>
        </a:p>
      </dgm:t>
    </dgm:pt>
    <dgm:pt modelId="{33C3E268-CDEC-40F8-8987-F33C6E6CE09B}">
      <dgm:prSet phldrT="[Text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2900" dirty="0">
              <a:latin typeface="Aptos Display"/>
              <a:ea typeface="+mn-ea"/>
              <a:cs typeface="+mn-cs"/>
            </a:rPr>
            <a:t>In</a:t>
          </a:r>
          <a:r>
            <a:rPr lang="en-US" sz="2900" baseline="0" dirty="0">
              <a:latin typeface="Aptos Display"/>
              <a:ea typeface="+mn-ea"/>
              <a:cs typeface="+mn-cs"/>
            </a:rPr>
            <a:t> CKD (eGFR &lt;60 mL/min/m</a:t>
          </a:r>
          <a:r>
            <a:rPr lang="en-US" sz="2900" baseline="30000" dirty="0">
              <a:latin typeface="Aptos Display"/>
              <a:ea typeface="+mn-ea"/>
              <a:cs typeface="+mn-cs"/>
            </a:rPr>
            <a:t>2</a:t>
          </a:r>
          <a:r>
            <a:rPr lang="en-US" sz="2900" baseline="0" dirty="0">
              <a:latin typeface="Aptos Display"/>
              <a:ea typeface="+mn-ea"/>
              <a:cs typeface="+mn-cs"/>
            </a:rPr>
            <a:t> with albuminuria of </a:t>
          </a:r>
          <a:r>
            <a:rPr lang="en-US" sz="2900" baseline="0" dirty="0">
              <a:latin typeface="Calibri"/>
              <a:ea typeface="Calibri"/>
              <a:cs typeface="Calibri"/>
            </a:rPr>
            <a:t>≥30 mg/g, use </a:t>
          </a:r>
          <a:r>
            <a:rPr lang="en-US" sz="2900" baseline="0" dirty="0" err="1">
              <a:latin typeface="Calibri"/>
              <a:ea typeface="Calibri"/>
              <a:cs typeface="Calibri"/>
            </a:rPr>
            <a:t>ACEi</a:t>
          </a:r>
          <a:r>
            <a:rPr lang="en-US" sz="2900" baseline="0" dirty="0">
              <a:latin typeface="Calibri"/>
              <a:ea typeface="Calibri"/>
              <a:cs typeface="Calibri"/>
            </a:rPr>
            <a:t> or ARB to decrease CVD and delay progression of CKD</a:t>
          </a:r>
        </a:p>
      </dgm:t>
    </dgm:pt>
    <dgm:pt modelId="{346F2893-CE00-4260-AB75-81C8E20F4C2D}" type="parTrans" cxnId="{C6ADDF84-37FC-47E3-9C60-ECE2F0DE1645}">
      <dgm:prSet/>
      <dgm:spPr/>
    </dgm:pt>
    <dgm:pt modelId="{A761134A-B1F4-4C83-BB49-ED5E44BD39C3}" type="sibTrans" cxnId="{C6ADDF84-37FC-47E3-9C60-ECE2F0DE1645}">
      <dgm:prSet/>
      <dgm:spPr/>
      <dgm:t>
        <a:bodyPr/>
        <a:lstStyle/>
        <a:p>
          <a:endParaRPr lang="en-US"/>
        </a:p>
      </dgm:t>
    </dgm:pt>
    <dgm:pt modelId="{0CCD348F-C913-4741-8CF5-76FE0D6728AD}" type="pres">
      <dgm:prSet presAssocID="{02439886-62A6-4D89-B34A-5D6016C099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FC5C5F-1696-426A-9315-06520D0887E9}" type="pres">
      <dgm:prSet presAssocID="{2F25EDFE-3041-457E-827E-F1C6AF593F02}" presName="hierRoot1" presStyleCnt="0"/>
      <dgm:spPr/>
    </dgm:pt>
    <dgm:pt modelId="{E67FACA7-6872-4BCD-9122-C6FA88AD7A38}" type="pres">
      <dgm:prSet presAssocID="{2F25EDFE-3041-457E-827E-F1C6AF593F02}" presName="composite" presStyleCnt="0"/>
      <dgm:spPr/>
    </dgm:pt>
    <dgm:pt modelId="{F2E06D41-BDC8-42D1-B3BD-78E089ACED41}" type="pres">
      <dgm:prSet presAssocID="{2F25EDFE-3041-457E-827E-F1C6AF593F02}" presName="background" presStyleLbl="node0" presStyleIdx="0" presStyleCnt="2"/>
      <dgm:spPr/>
    </dgm:pt>
    <dgm:pt modelId="{D4A9BF9B-B238-4CAD-AA13-7A3B1FFA77CE}" type="pres">
      <dgm:prSet presAssocID="{2F25EDFE-3041-457E-827E-F1C6AF593F02}" presName="text" presStyleLbl="fgAcc0" presStyleIdx="0" presStyleCnt="2">
        <dgm:presLayoutVars>
          <dgm:chPref val="3"/>
        </dgm:presLayoutVars>
      </dgm:prSet>
      <dgm:spPr/>
    </dgm:pt>
    <dgm:pt modelId="{BD903482-52BC-4292-A648-BD4C115C4AC6}" type="pres">
      <dgm:prSet presAssocID="{2F25EDFE-3041-457E-827E-F1C6AF593F02}" presName="hierChild2" presStyleCnt="0"/>
      <dgm:spPr/>
    </dgm:pt>
    <dgm:pt modelId="{60FB4197-36AF-4B8F-889B-E8404D751900}" type="pres">
      <dgm:prSet presAssocID="{33C3E268-CDEC-40F8-8987-F33C6E6CE09B}" presName="hierRoot1" presStyleCnt="0"/>
      <dgm:spPr/>
    </dgm:pt>
    <dgm:pt modelId="{966767FA-FA32-4504-9366-2DC22D5E9DA2}" type="pres">
      <dgm:prSet presAssocID="{33C3E268-CDEC-40F8-8987-F33C6E6CE09B}" presName="composite" presStyleCnt="0"/>
      <dgm:spPr/>
    </dgm:pt>
    <dgm:pt modelId="{C26CDCF8-244F-4452-94B7-04DDB73F694D}" type="pres">
      <dgm:prSet presAssocID="{33C3E268-CDEC-40F8-8987-F33C6E6CE09B}" presName="background" presStyleLbl="node0" presStyleIdx="1" presStyleCnt="2"/>
      <dgm:spPr/>
    </dgm:pt>
    <dgm:pt modelId="{F14006A0-9AAF-4571-8934-A9F18B682CE8}" type="pres">
      <dgm:prSet presAssocID="{33C3E268-CDEC-40F8-8987-F33C6E6CE09B}" presName="text" presStyleLbl="fgAcc0" presStyleIdx="1" presStyleCnt="2">
        <dgm:presLayoutVars>
          <dgm:chPref val="3"/>
        </dgm:presLayoutVars>
      </dgm:prSet>
      <dgm:spPr/>
    </dgm:pt>
    <dgm:pt modelId="{BFB342E0-1999-41AA-8534-EEEE94567F96}" type="pres">
      <dgm:prSet presAssocID="{33C3E268-CDEC-40F8-8987-F33C6E6CE09B}" presName="hierChild2" presStyleCnt="0"/>
      <dgm:spPr/>
    </dgm:pt>
  </dgm:ptLst>
  <dgm:cxnLst>
    <dgm:cxn modelId="{F624D75B-6B9D-441D-9862-75021B977D47}" type="presOf" srcId="{02439886-62A6-4D89-B34A-5D6016C09983}" destId="{0CCD348F-C913-4741-8CF5-76FE0D6728AD}" srcOrd="0" destOrd="0" presId="urn:microsoft.com/office/officeart/2005/8/layout/hierarchy1"/>
    <dgm:cxn modelId="{C6ADDF84-37FC-47E3-9C60-ECE2F0DE1645}" srcId="{02439886-62A6-4D89-B34A-5D6016C09983}" destId="{33C3E268-CDEC-40F8-8987-F33C6E6CE09B}" srcOrd="1" destOrd="0" parTransId="{346F2893-CE00-4260-AB75-81C8E20F4C2D}" sibTransId="{A761134A-B1F4-4C83-BB49-ED5E44BD39C3}"/>
    <dgm:cxn modelId="{D4C62AB0-A80F-42F4-8800-0DD054113CB9}" type="presOf" srcId="{33C3E268-CDEC-40F8-8987-F33C6E6CE09B}" destId="{F14006A0-9AAF-4571-8934-A9F18B682CE8}" srcOrd="0" destOrd="0" presId="urn:microsoft.com/office/officeart/2005/8/layout/hierarchy1"/>
    <dgm:cxn modelId="{137EEDB7-9D05-4B7C-A9C8-91936F000552}" type="presOf" srcId="{2F25EDFE-3041-457E-827E-F1C6AF593F02}" destId="{D4A9BF9B-B238-4CAD-AA13-7A3B1FFA77CE}" srcOrd="0" destOrd="0" presId="urn:microsoft.com/office/officeart/2005/8/layout/hierarchy1"/>
    <dgm:cxn modelId="{091FB6F3-3211-4A68-AF73-55F3BAE0DF67}" srcId="{02439886-62A6-4D89-B34A-5D6016C09983}" destId="{2F25EDFE-3041-457E-827E-F1C6AF593F02}" srcOrd="0" destOrd="0" parTransId="{2F677856-0101-4844-A54F-1D1B9B93A770}" sibTransId="{46E8DF89-5197-4D9D-A2D5-AEDE4E3C35C1}"/>
    <dgm:cxn modelId="{430BFD32-B115-4B76-BE4D-0060FE133E5F}" type="presParOf" srcId="{0CCD348F-C913-4741-8CF5-76FE0D6728AD}" destId="{1CFC5C5F-1696-426A-9315-06520D0887E9}" srcOrd="0" destOrd="0" presId="urn:microsoft.com/office/officeart/2005/8/layout/hierarchy1"/>
    <dgm:cxn modelId="{02442DED-196A-4972-AC28-9CBF87EB9EA6}" type="presParOf" srcId="{1CFC5C5F-1696-426A-9315-06520D0887E9}" destId="{E67FACA7-6872-4BCD-9122-C6FA88AD7A38}" srcOrd="0" destOrd="0" presId="urn:microsoft.com/office/officeart/2005/8/layout/hierarchy1"/>
    <dgm:cxn modelId="{9B16A5E8-220F-42D5-95BD-08F124D621AE}" type="presParOf" srcId="{E67FACA7-6872-4BCD-9122-C6FA88AD7A38}" destId="{F2E06D41-BDC8-42D1-B3BD-78E089ACED41}" srcOrd="0" destOrd="0" presId="urn:microsoft.com/office/officeart/2005/8/layout/hierarchy1"/>
    <dgm:cxn modelId="{5633E306-2507-4914-BE22-A0F31E69C95E}" type="presParOf" srcId="{E67FACA7-6872-4BCD-9122-C6FA88AD7A38}" destId="{D4A9BF9B-B238-4CAD-AA13-7A3B1FFA77CE}" srcOrd="1" destOrd="0" presId="urn:microsoft.com/office/officeart/2005/8/layout/hierarchy1"/>
    <dgm:cxn modelId="{7C278373-9D4F-4720-9880-1C45FCC7C7CC}" type="presParOf" srcId="{1CFC5C5F-1696-426A-9315-06520D0887E9}" destId="{BD903482-52BC-4292-A648-BD4C115C4AC6}" srcOrd="1" destOrd="0" presId="urn:microsoft.com/office/officeart/2005/8/layout/hierarchy1"/>
    <dgm:cxn modelId="{2A097469-CE7B-4D6C-B093-A3B04013FC83}" type="presParOf" srcId="{0CCD348F-C913-4741-8CF5-76FE0D6728AD}" destId="{60FB4197-36AF-4B8F-889B-E8404D751900}" srcOrd="1" destOrd="0" presId="urn:microsoft.com/office/officeart/2005/8/layout/hierarchy1"/>
    <dgm:cxn modelId="{B48FAB56-A74F-4BA2-818B-D0E484C39369}" type="presParOf" srcId="{60FB4197-36AF-4B8F-889B-E8404D751900}" destId="{966767FA-FA32-4504-9366-2DC22D5E9DA2}" srcOrd="0" destOrd="0" presId="urn:microsoft.com/office/officeart/2005/8/layout/hierarchy1"/>
    <dgm:cxn modelId="{FE980BE8-2E1E-4FD4-B630-4F2D57219AC9}" type="presParOf" srcId="{966767FA-FA32-4504-9366-2DC22D5E9DA2}" destId="{C26CDCF8-244F-4452-94B7-04DDB73F694D}" srcOrd="0" destOrd="0" presId="urn:microsoft.com/office/officeart/2005/8/layout/hierarchy1"/>
    <dgm:cxn modelId="{4337B1E7-6FA5-4149-A317-22EC9DCC3CB3}" type="presParOf" srcId="{966767FA-FA32-4504-9366-2DC22D5E9DA2}" destId="{F14006A0-9AAF-4571-8934-A9F18B682CE8}" srcOrd="1" destOrd="0" presId="urn:microsoft.com/office/officeart/2005/8/layout/hierarchy1"/>
    <dgm:cxn modelId="{CCDCEA94-BBC8-4370-83EC-470086E9D600}" type="presParOf" srcId="{60FB4197-36AF-4B8F-889B-E8404D751900}" destId="{BFB342E0-1999-41AA-8534-EEEE94567F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439886-62A6-4D89-B34A-5D6016C0998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</dgm:pt>
    <dgm:pt modelId="{2F25EDFE-3041-457E-827E-F1C6AF593F02}">
      <dgm:prSet phldrT="[Text]"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2900" dirty="0">
              <a:latin typeface="Aptos Display"/>
              <a:ea typeface="+mn-ea"/>
              <a:cs typeface="+mn-cs"/>
            </a:rPr>
            <a:t>In </a:t>
          </a:r>
          <a:r>
            <a:rPr lang="en-US" sz="2900" b="0" i="0" dirty="0">
              <a:latin typeface="Aptos Display"/>
              <a:ea typeface="+mn-ea"/>
              <a:cs typeface="+mn-cs"/>
            </a:rPr>
            <a:t>ICH with SBP &gt;220, use IV antihypertensive</a:t>
          </a:r>
          <a:endParaRPr lang="en-US" sz="2900" b="0" i="0" dirty="0">
            <a:latin typeface="Calibri"/>
            <a:ea typeface="Calibri"/>
            <a:cs typeface="Calibri"/>
          </a:endParaRPr>
        </a:p>
      </dgm:t>
    </dgm:pt>
    <dgm:pt modelId="{2F677856-0101-4844-A54F-1D1B9B93A770}" type="parTrans" cxnId="{091FB6F3-3211-4A68-AF73-55F3BAE0DF67}">
      <dgm:prSet/>
      <dgm:spPr/>
    </dgm:pt>
    <dgm:pt modelId="{46E8DF89-5197-4D9D-A2D5-AEDE4E3C35C1}" type="sibTrans" cxnId="{091FB6F3-3211-4A68-AF73-55F3BAE0DF67}">
      <dgm:prSet/>
      <dgm:spPr/>
      <dgm:t>
        <a:bodyPr/>
        <a:lstStyle/>
        <a:p>
          <a:endParaRPr lang="en-US"/>
        </a:p>
      </dgm:t>
    </dgm:pt>
    <dgm:pt modelId="{07413396-FEC9-42ED-9841-5A4E78A00065}">
      <dgm:prSet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2900" b="0" i="0" dirty="0">
              <a:latin typeface="Aptos Display"/>
              <a:ea typeface="+mn-ea"/>
              <a:cs typeface="+mn-cs"/>
            </a:rPr>
            <a:t>In acute spontaneous ICH, carefully titrate IV meds to ensure safe and sustained BP control, avoiding large fluctuations, to improve outcomes</a:t>
          </a:r>
        </a:p>
      </dgm:t>
    </dgm:pt>
    <dgm:pt modelId="{A7B0BD85-C921-4C85-A215-2AF05B5E146F}" type="parTrans" cxnId="{2F4D55D5-4E8F-40CB-A41A-C10CF8CB31F2}">
      <dgm:prSet/>
      <dgm:spPr/>
    </dgm:pt>
    <dgm:pt modelId="{7C91CDA8-B011-4D7A-94F6-E9545DA58390}" type="sibTrans" cxnId="{2F4D55D5-4E8F-40CB-A41A-C10CF8CB31F2}">
      <dgm:prSet/>
      <dgm:spPr/>
    </dgm:pt>
    <dgm:pt modelId="{0CCD348F-C913-4741-8CF5-76FE0D6728AD}" type="pres">
      <dgm:prSet presAssocID="{02439886-62A6-4D89-B34A-5D6016C099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FC5C5F-1696-426A-9315-06520D0887E9}" type="pres">
      <dgm:prSet presAssocID="{2F25EDFE-3041-457E-827E-F1C6AF593F02}" presName="hierRoot1" presStyleCnt="0"/>
      <dgm:spPr/>
    </dgm:pt>
    <dgm:pt modelId="{E67FACA7-6872-4BCD-9122-C6FA88AD7A38}" type="pres">
      <dgm:prSet presAssocID="{2F25EDFE-3041-457E-827E-F1C6AF593F02}" presName="composite" presStyleCnt="0"/>
      <dgm:spPr/>
    </dgm:pt>
    <dgm:pt modelId="{F2E06D41-BDC8-42D1-B3BD-78E089ACED41}" type="pres">
      <dgm:prSet presAssocID="{2F25EDFE-3041-457E-827E-F1C6AF593F02}" presName="background" presStyleLbl="node0" presStyleIdx="0" presStyleCnt="2"/>
      <dgm:spPr/>
    </dgm:pt>
    <dgm:pt modelId="{D4A9BF9B-B238-4CAD-AA13-7A3B1FFA77CE}" type="pres">
      <dgm:prSet presAssocID="{2F25EDFE-3041-457E-827E-F1C6AF593F02}" presName="text" presStyleLbl="fgAcc0" presStyleIdx="0" presStyleCnt="2">
        <dgm:presLayoutVars>
          <dgm:chPref val="3"/>
        </dgm:presLayoutVars>
      </dgm:prSet>
      <dgm:spPr/>
    </dgm:pt>
    <dgm:pt modelId="{BD903482-52BC-4292-A648-BD4C115C4AC6}" type="pres">
      <dgm:prSet presAssocID="{2F25EDFE-3041-457E-827E-F1C6AF593F02}" presName="hierChild2" presStyleCnt="0"/>
      <dgm:spPr/>
    </dgm:pt>
    <dgm:pt modelId="{A503C80C-0DB8-41AA-981B-E31359675C71}" type="pres">
      <dgm:prSet presAssocID="{07413396-FEC9-42ED-9841-5A4E78A00065}" presName="hierRoot1" presStyleCnt="0"/>
      <dgm:spPr/>
    </dgm:pt>
    <dgm:pt modelId="{12BBAB60-072C-4303-81D6-A63EEB0402CC}" type="pres">
      <dgm:prSet presAssocID="{07413396-FEC9-42ED-9841-5A4E78A00065}" presName="composite" presStyleCnt="0"/>
      <dgm:spPr/>
    </dgm:pt>
    <dgm:pt modelId="{9DE8ACA7-C764-4B48-9019-CD23C62B1D2A}" type="pres">
      <dgm:prSet presAssocID="{07413396-FEC9-42ED-9841-5A4E78A00065}" presName="background" presStyleLbl="node0" presStyleIdx="1" presStyleCnt="2"/>
      <dgm:spPr/>
    </dgm:pt>
    <dgm:pt modelId="{C02290C0-9673-4DEA-94B4-5404568293B9}" type="pres">
      <dgm:prSet presAssocID="{07413396-FEC9-42ED-9841-5A4E78A00065}" presName="text" presStyleLbl="fgAcc0" presStyleIdx="1" presStyleCnt="2">
        <dgm:presLayoutVars>
          <dgm:chPref val="3"/>
        </dgm:presLayoutVars>
      </dgm:prSet>
      <dgm:spPr/>
    </dgm:pt>
    <dgm:pt modelId="{2FC9A960-267D-419D-8C0C-727CB4F3D034}" type="pres">
      <dgm:prSet presAssocID="{07413396-FEC9-42ED-9841-5A4E78A00065}" presName="hierChild2" presStyleCnt="0"/>
      <dgm:spPr/>
    </dgm:pt>
  </dgm:ptLst>
  <dgm:cxnLst>
    <dgm:cxn modelId="{B9CABE2E-278D-4C2B-8564-14C70ED3C9C3}" type="presOf" srcId="{2F25EDFE-3041-457E-827E-F1C6AF593F02}" destId="{D4A9BF9B-B238-4CAD-AA13-7A3B1FFA77CE}" srcOrd="0" destOrd="0" presId="urn:microsoft.com/office/officeart/2005/8/layout/hierarchy1"/>
    <dgm:cxn modelId="{F624D75B-6B9D-441D-9862-75021B977D47}" type="presOf" srcId="{02439886-62A6-4D89-B34A-5D6016C09983}" destId="{0CCD348F-C913-4741-8CF5-76FE0D6728AD}" srcOrd="0" destOrd="0" presId="urn:microsoft.com/office/officeart/2005/8/layout/hierarchy1"/>
    <dgm:cxn modelId="{C125C769-4534-4097-AD25-E0F474C64224}" type="presOf" srcId="{07413396-FEC9-42ED-9841-5A4E78A00065}" destId="{C02290C0-9673-4DEA-94B4-5404568293B9}" srcOrd="0" destOrd="0" presId="urn:microsoft.com/office/officeart/2005/8/layout/hierarchy1"/>
    <dgm:cxn modelId="{2F4D55D5-4E8F-40CB-A41A-C10CF8CB31F2}" srcId="{02439886-62A6-4D89-B34A-5D6016C09983}" destId="{07413396-FEC9-42ED-9841-5A4E78A00065}" srcOrd="1" destOrd="0" parTransId="{A7B0BD85-C921-4C85-A215-2AF05B5E146F}" sibTransId="{7C91CDA8-B011-4D7A-94F6-E9545DA58390}"/>
    <dgm:cxn modelId="{091FB6F3-3211-4A68-AF73-55F3BAE0DF67}" srcId="{02439886-62A6-4D89-B34A-5D6016C09983}" destId="{2F25EDFE-3041-457E-827E-F1C6AF593F02}" srcOrd="0" destOrd="0" parTransId="{2F677856-0101-4844-A54F-1D1B9B93A770}" sibTransId="{46E8DF89-5197-4D9D-A2D5-AEDE4E3C35C1}"/>
    <dgm:cxn modelId="{27C27FEB-BE4D-4E42-A1F1-82762D1B8C7C}" type="presParOf" srcId="{0CCD348F-C913-4741-8CF5-76FE0D6728AD}" destId="{1CFC5C5F-1696-426A-9315-06520D0887E9}" srcOrd="0" destOrd="0" presId="urn:microsoft.com/office/officeart/2005/8/layout/hierarchy1"/>
    <dgm:cxn modelId="{9716D5FF-B775-487A-A83E-256883050F48}" type="presParOf" srcId="{1CFC5C5F-1696-426A-9315-06520D0887E9}" destId="{E67FACA7-6872-4BCD-9122-C6FA88AD7A38}" srcOrd="0" destOrd="0" presId="urn:microsoft.com/office/officeart/2005/8/layout/hierarchy1"/>
    <dgm:cxn modelId="{0EA30034-648D-42F8-838A-16F8188C7052}" type="presParOf" srcId="{E67FACA7-6872-4BCD-9122-C6FA88AD7A38}" destId="{F2E06D41-BDC8-42D1-B3BD-78E089ACED41}" srcOrd="0" destOrd="0" presId="urn:microsoft.com/office/officeart/2005/8/layout/hierarchy1"/>
    <dgm:cxn modelId="{3113D507-1CAA-436A-A179-6B8D03004C64}" type="presParOf" srcId="{E67FACA7-6872-4BCD-9122-C6FA88AD7A38}" destId="{D4A9BF9B-B238-4CAD-AA13-7A3B1FFA77CE}" srcOrd="1" destOrd="0" presId="urn:microsoft.com/office/officeart/2005/8/layout/hierarchy1"/>
    <dgm:cxn modelId="{A1131B90-C634-4AD6-A2C9-24FE3C0E3DFB}" type="presParOf" srcId="{1CFC5C5F-1696-426A-9315-06520D0887E9}" destId="{BD903482-52BC-4292-A648-BD4C115C4AC6}" srcOrd="1" destOrd="0" presId="urn:microsoft.com/office/officeart/2005/8/layout/hierarchy1"/>
    <dgm:cxn modelId="{1D9EEDCB-C569-4E59-A4D2-8F07630FF4C1}" type="presParOf" srcId="{0CCD348F-C913-4741-8CF5-76FE0D6728AD}" destId="{A503C80C-0DB8-41AA-981B-E31359675C71}" srcOrd="1" destOrd="0" presId="urn:microsoft.com/office/officeart/2005/8/layout/hierarchy1"/>
    <dgm:cxn modelId="{FB706546-AE50-41AF-A00B-B61BAC5AB587}" type="presParOf" srcId="{A503C80C-0DB8-41AA-981B-E31359675C71}" destId="{12BBAB60-072C-4303-81D6-A63EEB0402CC}" srcOrd="0" destOrd="0" presId="urn:microsoft.com/office/officeart/2005/8/layout/hierarchy1"/>
    <dgm:cxn modelId="{F5A8137E-F047-4E96-84FF-A71994A51B79}" type="presParOf" srcId="{12BBAB60-072C-4303-81D6-A63EEB0402CC}" destId="{9DE8ACA7-C764-4B48-9019-CD23C62B1D2A}" srcOrd="0" destOrd="0" presId="urn:microsoft.com/office/officeart/2005/8/layout/hierarchy1"/>
    <dgm:cxn modelId="{44C2A975-8BCA-4C34-B249-AB0F961D35D5}" type="presParOf" srcId="{12BBAB60-072C-4303-81D6-A63EEB0402CC}" destId="{C02290C0-9673-4DEA-94B4-5404568293B9}" srcOrd="1" destOrd="0" presId="urn:microsoft.com/office/officeart/2005/8/layout/hierarchy1"/>
    <dgm:cxn modelId="{F4F1C9C6-BE5D-4E4A-BC91-616D4FFF3677}" type="presParOf" srcId="{A503C80C-0DB8-41AA-981B-E31359675C71}" destId="{2FC9A960-267D-419D-8C0C-727CB4F3D0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439886-62A6-4D89-B34A-5D6016C0998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</dgm:pt>
    <dgm:pt modelId="{07413396-FEC9-42ED-9841-5A4E78A00065}">
      <dgm:prSet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3700" dirty="0">
              <a:latin typeface="Aptos Display"/>
              <a:ea typeface="+mn-ea"/>
              <a:cs typeface="+mn-cs"/>
            </a:rPr>
            <a:t>Lowering BP prevents further decline is cognitive status</a:t>
          </a:r>
          <a:endParaRPr lang="en-US" sz="3700" dirty="0">
            <a:latin typeface="Calibri"/>
            <a:ea typeface="Calibri"/>
            <a:cs typeface="Calibri"/>
          </a:endParaRPr>
        </a:p>
      </dgm:t>
    </dgm:pt>
    <dgm:pt modelId="{A7B0BD85-C921-4C85-A215-2AF05B5E146F}" type="parTrans" cxnId="{2F4D55D5-4E8F-40CB-A41A-C10CF8CB31F2}">
      <dgm:prSet/>
      <dgm:spPr/>
    </dgm:pt>
    <dgm:pt modelId="{7C91CDA8-B011-4D7A-94F6-E9545DA58390}" type="sibTrans" cxnId="{2F4D55D5-4E8F-40CB-A41A-C10CF8CB31F2}">
      <dgm:prSet/>
      <dgm:spPr/>
    </dgm:pt>
    <dgm:pt modelId="{EAA0AE86-6201-4FD5-A256-B3B8820A833A}">
      <dgm:prSet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3700" dirty="0">
              <a:latin typeface="Aptos Display"/>
              <a:ea typeface="+mn-ea"/>
              <a:cs typeface="+mn-cs"/>
            </a:rPr>
            <a:t>BP goal of SBP &lt;130 to  prevent mild cognitive impairment and dementia</a:t>
          </a:r>
          <a:endParaRPr lang="en-US" sz="3700" dirty="0">
            <a:latin typeface="Aptos"/>
            <a:ea typeface="+mn-ea"/>
            <a:cs typeface="+mn-cs"/>
          </a:endParaRPr>
        </a:p>
      </dgm:t>
    </dgm:pt>
    <dgm:pt modelId="{2D1D4259-D3F5-4076-B285-779EE15B741F}" type="parTrans" cxnId="{934FDE5F-B4F4-466C-B365-62A6FBE9475E}">
      <dgm:prSet/>
      <dgm:spPr/>
    </dgm:pt>
    <dgm:pt modelId="{8A07A3FD-6D7D-4EA9-8425-DA5126DA80B3}" type="sibTrans" cxnId="{934FDE5F-B4F4-466C-B365-62A6FBE9475E}">
      <dgm:prSet/>
      <dgm:spPr/>
    </dgm:pt>
    <dgm:pt modelId="{0CCD348F-C913-4741-8CF5-76FE0D6728AD}" type="pres">
      <dgm:prSet presAssocID="{02439886-62A6-4D89-B34A-5D6016C099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03C80C-0DB8-41AA-981B-E31359675C71}" type="pres">
      <dgm:prSet presAssocID="{07413396-FEC9-42ED-9841-5A4E78A00065}" presName="hierRoot1" presStyleCnt="0"/>
      <dgm:spPr/>
    </dgm:pt>
    <dgm:pt modelId="{12BBAB60-072C-4303-81D6-A63EEB0402CC}" type="pres">
      <dgm:prSet presAssocID="{07413396-FEC9-42ED-9841-5A4E78A00065}" presName="composite" presStyleCnt="0"/>
      <dgm:spPr/>
    </dgm:pt>
    <dgm:pt modelId="{9DE8ACA7-C764-4B48-9019-CD23C62B1D2A}" type="pres">
      <dgm:prSet presAssocID="{07413396-FEC9-42ED-9841-5A4E78A00065}" presName="background" presStyleLbl="node0" presStyleIdx="0" presStyleCnt="2"/>
      <dgm:spPr/>
    </dgm:pt>
    <dgm:pt modelId="{C02290C0-9673-4DEA-94B4-5404568293B9}" type="pres">
      <dgm:prSet presAssocID="{07413396-FEC9-42ED-9841-5A4E78A00065}" presName="text" presStyleLbl="fgAcc0" presStyleIdx="0" presStyleCnt="2">
        <dgm:presLayoutVars>
          <dgm:chPref val="3"/>
        </dgm:presLayoutVars>
      </dgm:prSet>
      <dgm:spPr/>
    </dgm:pt>
    <dgm:pt modelId="{2FC9A960-267D-419D-8C0C-727CB4F3D034}" type="pres">
      <dgm:prSet presAssocID="{07413396-FEC9-42ED-9841-5A4E78A00065}" presName="hierChild2" presStyleCnt="0"/>
      <dgm:spPr/>
    </dgm:pt>
    <dgm:pt modelId="{AE65D6E5-076A-43C2-8E47-D6F295C853DA}" type="pres">
      <dgm:prSet presAssocID="{EAA0AE86-6201-4FD5-A256-B3B8820A833A}" presName="hierRoot1" presStyleCnt="0"/>
      <dgm:spPr/>
    </dgm:pt>
    <dgm:pt modelId="{FF06F7EF-F95F-40A4-87BD-BDA73283DBCE}" type="pres">
      <dgm:prSet presAssocID="{EAA0AE86-6201-4FD5-A256-B3B8820A833A}" presName="composite" presStyleCnt="0"/>
      <dgm:spPr/>
    </dgm:pt>
    <dgm:pt modelId="{8588F10A-E9D2-4C5A-8909-C2DCF0F8B8B3}" type="pres">
      <dgm:prSet presAssocID="{EAA0AE86-6201-4FD5-A256-B3B8820A833A}" presName="background" presStyleLbl="node0" presStyleIdx="1" presStyleCnt="2"/>
      <dgm:spPr/>
    </dgm:pt>
    <dgm:pt modelId="{4CA827B2-054F-46C5-B61E-2F75D5398014}" type="pres">
      <dgm:prSet presAssocID="{EAA0AE86-6201-4FD5-A256-B3B8820A833A}" presName="text" presStyleLbl="fgAcc0" presStyleIdx="1" presStyleCnt="2">
        <dgm:presLayoutVars>
          <dgm:chPref val="3"/>
        </dgm:presLayoutVars>
      </dgm:prSet>
      <dgm:spPr/>
    </dgm:pt>
    <dgm:pt modelId="{0258E017-219D-4EFE-BCA9-23E5A0A08914}" type="pres">
      <dgm:prSet presAssocID="{EAA0AE86-6201-4FD5-A256-B3B8820A833A}" presName="hierChild2" presStyleCnt="0"/>
      <dgm:spPr/>
    </dgm:pt>
  </dgm:ptLst>
  <dgm:cxnLst>
    <dgm:cxn modelId="{A0CF8C3A-7DD2-4AD1-9955-C0D88A2A3E86}" type="presOf" srcId="{EAA0AE86-6201-4FD5-A256-B3B8820A833A}" destId="{4CA827B2-054F-46C5-B61E-2F75D5398014}" srcOrd="0" destOrd="0" presId="urn:microsoft.com/office/officeart/2005/8/layout/hierarchy1"/>
    <dgm:cxn modelId="{F624D75B-6B9D-441D-9862-75021B977D47}" type="presOf" srcId="{02439886-62A6-4D89-B34A-5D6016C09983}" destId="{0CCD348F-C913-4741-8CF5-76FE0D6728AD}" srcOrd="0" destOrd="0" presId="urn:microsoft.com/office/officeart/2005/8/layout/hierarchy1"/>
    <dgm:cxn modelId="{934FDE5F-B4F4-466C-B365-62A6FBE9475E}" srcId="{02439886-62A6-4D89-B34A-5D6016C09983}" destId="{EAA0AE86-6201-4FD5-A256-B3B8820A833A}" srcOrd="1" destOrd="0" parTransId="{2D1D4259-D3F5-4076-B285-779EE15B741F}" sibTransId="{8A07A3FD-6D7D-4EA9-8425-DA5126DA80B3}"/>
    <dgm:cxn modelId="{5D796DB8-F491-44F0-B294-5D1B4978149D}" type="presOf" srcId="{07413396-FEC9-42ED-9841-5A4E78A00065}" destId="{C02290C0-9673-4DEA-94B4-5404568293B9}" srcOrd="0" destOrd="0" presId="urn:microsoft.com/office/officeart/2005/8/layout/hierarchy1"/>
    <dgm:cxn modelId="{2F4D55D5-4E8F-40CB-A41A-C10CF8CB31F2}" srcId="{02439886-62A6-4D89-B34A-5D6016C09983}" destId="{07413396-FEC9-42ED-9841-5A4E78A00065}" srcOrd="0" destOrd="0" parTransId="{A7B0BD85-C921-4C85-A215-2AF05B5E146F}" sibTransId="{7C91CDA8-B011-4D7A-94F6-E9545DA58390}"/>
    <dgm:cxn modelId="{C17B0350-5494-4FA0-A861-D90CC69E954B}" type="presParOf" srcId="{0CCD348F-C913-4741-8CF5-76FE0D6728AD}" destId="{A503C80C-0DB8-41AA-981B-E31359675C71}" srcOrd="0" destOrd="0" presId="urn:microsoft.com/office/officeart/2005/8/layout/hierarchy1"/>
    <dgm:cxn modelId="{F421FBC0-03B8-48C3-B826-0E065A2F96AC}" type="presParOf" srcId="{A503C80C-0DB8-41AA-981B-E31359675C71}" destId="{12BBAB60-072C-4303-81D6-A63EEB0402CC}" srcOrd="0" destOrd="0" presId="urn:microsoft.com/office/officeart/2005/8/layout/hierarchy1"/>
    <dgm:cxn modelId="{9704EC12-8DEC-49E5-98AD-6E3D7EE512F7}" type="presParOf" srcId="{12BBAB60-072C-4303-81D6-A63EEB0402CC}" destId="{9DE8ACA7-C764-4B48-9019-CD23C62B1D2A}" srcOrd="0" destOrd="0" presId="urn:microsoft.com/office/officeart/2005/8/layout/hierarchy1"/>
    <dgm:cxn modelId="{8F6A0ED5-069A-42AF-BE4B-9344DB9C68C2}" type="presParOf" srcId="{12BBAB60-072C-4303-81D6-A63EEB0402CC}" destId="{C02290C0-9673-4DEA-94B4-5404568293B9}" srcOrd="1" destOrd="0" presId="urn:microsoft.com/office/officeart/2005/8/layout/hierarchy1"/>
    <dgm:cxn modelId="{C047BB86-749E-40CA-8A2D-03B1C35181AC}" type="presParOf" srcId="{A503C80C-0DB8-41AA-981B-E31359675C71}" destId="{2FC9A960-267D-419D-8C0C-727CB4F3D034}" srcOrd="1" destOrd="0" presId="urn:microsoft.com/office/officeart/2005/8/layout/hierarchy1"/>
    <dgm:cxn modelId="{88D42886-0514-441B-8718-1C5605324065}" type="presParOf" srcId="{0CCD348F-C913-4741-8CF5-76FE0D6728AD}" destId="{AE65D6E5-076A-43C2-8E47-D6F295C853DA}" srcOrd="1" destOrd="0" presId="urn:microsoft.com/office/officeart/2005/8/layout/hierarchy1"/>
    <dgm:cxn modelId="{D359DB56-E0B8-416A-B7D9-7C96E43B4B68}" type="presParOf" srcId="{AE65D6E5-076A-43C2-8E47-D6F295C853DA}" destId="{FF06F7EF-F95F-40A4-87BD-BDA73283DBCE}" srcOrd="0" destOrd="0" presId="urn:microsoft.com/office/officeart/2005/8/layout/hierarchy1"/>
    <dgm:cxn modelId="{D72B0138-BBC7-4BBF-8776-A726295B96F9}" type="presParOf" srcId="{FF06F7EF-F95F-40A4-87BD-BDA73283DBCE}" destId="{8588F10A-E9D2-4C5A-8909-C2DCF0F8B8B3}" srcOrd="0" destOrd="0" presId="urn:microsoft.com/office/officeart/2005/8/layout/hierarchy1"/>
    <dgm:cxn modelId="{94221D25-C61C-4FAB-B787-0DE081594F70}" type="presParOf" srcId="{FF06F7EF-F95F-40A4-87BD-BDA73283DBCE}" destId="{4CA827B2-054F-46C5-B61E-2F75D5398014}" srcOrd="1" destOrd="0" presId="urn:microsoft.com/office/officeart/2005/8/layout/hierarchy1"/>
    <dgm:cxn modelId="{D6B75F27-D99C-4FD9-9DD4-08CD879FD887}" type="presParOf" srcId="{AE65D6E5-076A-43C2-8E47-D6F295C853DA}" destId="{0258E017-219D-4EFE-BCA9-23E5A0A089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439886-62A6-4D89-B34A-5D6016C0998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</dgm:pt>
    <dgm:pt modelId="{EAA0AE86-6201-4FD5-A256-B3B8820A833A}">
      <dgm:prSet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3500" dirty="0">
              <a:latin typeface="Aptos Display"/>
              <a:ea typeface="+mn-ea"/>
              <a:cs typeface="+mn-cs"/>
            </a:rPr>
            <a:t>Avoid </a:t>
          </a:r>
          <a:r>
            <a:rPr lang="en-US" sz="3500" dirty="0" err="1">
              <a:latin typeface="Aptos Display"/>
              <a:ea typeface="+mn-ea"/>
              <a:cs typeface="+mn-cs"/>
            </a:rPr>
            <a:t>ACEi</a:t>
          </a:r>
          <a:r>
            <a:rPr lang="en-US" sz="3500" dirty="0">
              <a:latin typeface="Aptos Display"/>
              <a:ea typeface="+mn-ea"/>
              <a:cs typeface="+mn-cs"/>
            </a:rPr>
            <a:t> or direct renin inhibitors</a:t>
          </a:r>
          <a:endParaRPr lang="en-US" sz="3500" dirty="0">
            <a:latin typeface="Aptos"/>
            <a:ea typeface="+mn-ea"/>
            <a:cs typeface="+mn-cs"/>
          </a:endParaRPr>
        </a:p>
      </dgm:t>
    </dgm:pt>
    <dgm:pt modelId="{2D1D4259-D3F5-4076-B285-779EE15B741F}" type="parTrans" cxnId="{934FDE5F-B4F4-466C-B365-62A6FBE9475E}">
      <dgm:prSet/>
      <dgm:spPr/>
    </dgm:pt>
    <dgm:pt modelId="{8A07A3FD-6D7D-4EA9-8425-DA5126DA80B3}" type="sibTrans" cxnId="{934FDE5F-B4F4-466C-B365-62A6FBE9475E}">
      <dgm:prSet/>
      <dgm:spPr/>
    </dgm:pt>
    <dgm:pt modelId="{10CC470A-6314-4480-B00A-C1F874C8B460}">
      <dgm:prSet phldr="0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3500" dirty="0">
              <a:latin typeface="Aptos Display"/>
              <a:ea typeface="+mn-ea"/>
              <a:cs typeface="+mn-cs"/>
            </a:rPr>
            <a:t>If planning pregnancy, avoid </a:t>
          </a:r>
          <a:r>
            <a:rPr lang="en-US" sz="3500" dirty="0" err="1">
              <a:latin typeface="Aptos Display"/>
              <a:ea typeface="+mn-ea"/>
              <a:cs typeface="+mn-cs"/>
            </a:rPr>
            <a:t>ACEi</a:t>
          </a:r>
          <a:r>
            <a:rPr lang="en-US" sz="3500" dirty="0">
              <a:latin typeface="Aptos Display"/>
              <a:ea typeface="+mn-ea"/>
              <a:cs typeface="+mn-cs"/>
            </a:rPr>
            <a:t>, ARB, direct renin inhibitors, nitroprusside, or MRA</a:t>
          </a:r>
        </a:p>
      </dgm:t>
    </dgm:pt>
    <dgm:pt modelId="{F7ED5917-E47B-4268-BD02-E782F0BB1EB6}" type="parTrans" cxnId="{B697C677-0140-4519-8994-DB4A1C24AF0C}">
      <dgm:prSet/>
      <dgm:spPr/>
    </dgm:pt>
    <dgm:pt modelId="{7D0A0315-662D-4F0C-B50E-DDB35F325B8A}" type="sibTrans" cxnId="{B697C677-0140-4519-8994-DB4A1C24AF0C}">
      <dgm:prSet/>
      <dgm:spPr/>
    </dgm:pt>
    <dgm:pt modelId="{0CCD348F-C913-4741-8CF5-76FE0D6728AD}" type="pres">
      <dgm:prSet presAssocID="{02439886-62A6-4D89-B34A-5D6016C099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65D6E5-076A-43C2-8E47-D6F295C853DA}" type="pres">
      <dgm:prSet presAssocID="{EAA0AE86-6201-4FD5-A256-B3B8820A833A}" presName="hierRoot1" presStyleCnt="0"/>
      <dgm:spPr/>
    </dgm:pt>
    <dgm:pt modelId="{FF06F7EF-F95F-40A4-87BD-BDA73283DBCE}" type="pres">
      <dgm:prSet presAssocID="{EAA0AE86-6201-4FD5-A256-B3B8820A833A}" presName="composite" presStyleCnt="0"/>
      <dgm:spPr/>
    </dgm:pt>
    <dgm:pt modelId="{8588F10A-E9D2-4C5A-8909-C2DCF0F8B8B3}" type="pres">
      <dgm:prSet presAssocID="{EAA0AE86-6201-4FD5-A256-B3B8820A833A}" presName="background" presStyleLbl="node0" presStyleIdx="0" presStyleCnt="2"/>
      <dgm:spPr/>
    </dgm:pt>
    <dgm:pt modelId="{4CA827B2-054F-46C5-B61E-2F75D5398014}" type="pres">
      <dgm:prSet presAssocID="{EAA0AE86-6201-4FD5-A256-B3B8820A833A}" presName="text" presStyleLbl="fgAcc0" presStyleIdx="0" presStyleCnt="2">
        <dgm:presLayoutVars>
          <dgm:chPref val="3"/>
        </dgm:presLayoutVars>
      </dgm:prSet>
      <dgm:spPr/>
    </dgm:pt>
    <dgm:pt modelId="{0258E017-219D-4EFE-BCA9-23E5A0A08914}" type="pres">
      <dgm:prSet presAssocID="{EAA0AE86-6201-4FD5-A256-B3B8820A833A}" presName="hierChild2" presStyleCnt="0"/>
      <dgm:spPr/>
    </dgm:pt>
    <dgm:pt modelId="{FC4DF3EA-DB3B-4FF7-B9D5-CE7C09BA8CEC}" type="pres">
      <dgm:prSet presAssocID="{10CC470A-6314-4480-B00A-C1F874C8B460}" presName="hierRoot1" presStyleCnt="0"/>
      <dgm:spPr/>
    </dgm:pt>
    <dgm:pt modelId="{720D5A91-2F20-4C9B-96D7-3908CD0584D9}" type="pres">
      <dgm:prSet presAssocID="{10CC470A-6314-4480-B00A-C1F874C8B460}" presName="composite" presStyleCnt="0"/>
      <dgm:spPr/>
    </dgm:pt>
    <dgm:pt modelId="{7D7F72A2-C427-4018-8687-A539B04D7B36}" type="pres">
      <dgm:prSet presAssocID="{10CC470A-6314-4480-B00A-C1F874C8B460}" presName="background" presStyleLbl="node0" presStyleIdx="1" presStyleCnt="2"/>
      <dgm:spPr/>
    </dgm:pt>
    <dgm:pt modelId="{330A3EE9-EFE0-44DE-A4E0-D81681F3C3CF}" type="pres">
      <dgm:prSet presAssocID="{10CC470A-6314-4480-B00A-C1F874C8B460}" presName="text" presStyleLbl="fgAcc0" presStyleIdx="1" presStyleCnt="2">
        <dgm:presLayoutVars>
          <dgm:chPref val="3"/>
        </dgm:presLayoutVars>
      </dgm:prSet>
      <dgm:spPr/>
    </dgm:pt>
    <dgm:pt modelId="{6063C2B4-E31D-4C8B-B559-54B71F714BCD}" type="pres">
      <dgm:prSet presAssocID="{10CC470A-6314-4480-B00A-C1F874C8B460}" presName="hierChild2" presStyleCnt="0"/>
      <dgm:spPr/>
    </dgm:pt>
  </dgm:ptLst>
  <dgm:cxnLst>
    <dgm:cxn modelId="{F624D75B-6B9D-441D-9862-75021B977D47}" type="presOf" srcId="{02439886-62A6-4D89-B34A-5D6016C09983}" destId="{0CCD348F-C913-4741-8CF5-76FE0D6728AD}" srcOrd="0" destOrd="0" presId="urn:microsoft.com/office/officeart/2005/8/layout/hierarchy1"/>
    <dgm:cxn modelId="{7CAF225C-31E3-4E59-8906-63EA015C1E18}" type="presOf" srcId="{10CC470A-6314-4480-B00A-C1F874C8B460}" destId="{330A3EE9-EFE0-44DE-A4E0-D81681F3C3CF}" srcOrd="0" destOrd="0" presId="urn:microsoft.com/office/officeart/2005/8/layout/hierarchy1"/>
    <dgm:cxn modelId="{934FDE5F-B4F4-466C-B365-62A6FBE9475E}" srcId="{02439886-62A6-4D89-B34A-5D6016C09983}" destId="{EAA0AE86-6201-4FD5-A256-B3B8820A833A}" srcOrd="0" destOrd="0" parTransId="{2D1D4259-D3F5-4076-B285-779EE15B741F}" sibTransId="{8A07A3FD-6D7D-4EA9-8425-DA5126DA80B3}"/>
    <dgm:cxn modelId="{B697C677-0140-4519-8994-DB4A1C24AF0C}" srcId="{02439886-62A6-4D89-B34A-5D6016C09983}" destId="{10CC470A-6314-4480-B00A-C1F874C8B460}" srcOrd="1" destOrd="0" parTransId="{F7ED5917-E47B-4268-BD02-E782F0BB1EB6}" sibTransId="{7D0A0315-662D-4F0C-B50E-DDB35F325B8A}"/>
    <dgm:cxn modelId="{F5C453BF-DBFF-42FA-9A7E-613DD9D0725F}" type="presOf" srcId="{EAA0AE86-6201-4FD5-A256-B3B8820A833A}" destId="{4CA827B2-054F-46C5-B61E-2F75D5398014}" srcOrd="0" destOrd="0" presId="urn:microsoft.com/office/officeart/2005/8/layout/hierarchy1"/>
    <dgm:cxn modelId="{2D6D225A-33E2-45C4-9B50-52898E43FBF7}" type="presParOf" srcId="{0CCD348F-C913-4741-8CF5-76FE0D6728AD}" destId="{AE65D6E5-076A-43C2-8E47-D6F295C853DA}" srcOrd="0" destOrd="0" presId="urn:microsoft.com/office/officeart/2005/8/layout/hierarchy1"/>
    <dgm:cxn modelId="{9F8E9CF4-AE9C-4463-A267-5EDAFBD37A21}" type="presParOf" srcId="{AE65D6E5-076A-43C2-8E47-D6F295C853DA}" destId="{FF06F7EF-F95F-40A4-87BD-BDA73283DBCE}" srcOrd="0" destOrd="0" presId="urn:microsoft.com/office/officeart/2005/8/layout/hierarchy1"/>
    <dgm:cxn modelId="{CC109084-6DB7-4A44-8D2D-C2F92F777B8F}" type="presParOf" srcId="{FF06F7EF-F95F-40A4-87BD-BDA73283DBCE}" destId="{8588F10A-E9D2-4C5A-8909-C2DCF0F8B8B3}" srcOrd="0" destOrd="0" presId="urn:microsoft.com/office/officeart/2005/8/layout/hierarchy1"/>
    <dgm:cxn modelId="{0AB4ED63-C1F4-411B-97DE-8888982BAD90}" type="presParOf" srcId="{FF06F7EF-F95F-40A4-87BD-BDA73283DBCE}" destId="{4CA827B2-054F-46C5-B61E-2F75D5398014}" srcOrd="1" destOrd="0" presId="urn:microsoft.com/office/officeart/2005/8/layout/hierarchy1"/>
    <dgm:cxn modelId="{288D27E4-1A26-4F0E-B8BD-7E15CD3EB53F}" type="presParOf" srcId="{AE65D6E5-076A-43C2-8E47-D6F295C853DA}" destId="{0258E017-219D-4EFE-BCA9-23E5A0A08914}" srcOrd="1" destOrd="0" presId="urn:microsoft.com/office/officeart/2005/8/layout/hierarchy1"/>
    <dgm:cxn modelId="{2317C63D-9081-4DAB-9B26-B640A0B5A696}" type="presParOf" srcId="{0CCD348F-C913-4741-8CF5-76FE0D6728AD}" destId="{FC4DF3EA-DB3B-4FF7-B9D5-CE7C09BA8CEC}" srcOrd="1" destOrd="0" presId="urn:microsoft.com/office/officeart/2005/8/layout/hierarchy1"/>
    <dgm:cxn modelId="{98D01963-E92A-46B2-A87B-561089F07FCB}" type="presParOf" srcId="{FC4DF3EA-DB3B-4FF7-B9D5-CE7C09BA8CEC}" destId="{720D5A91-2F20-4C9B-96D7-3908CD0584D9}" srcOrd="0" destOrd="0" presId="urn:microsoft.com/office/officeart/2005/8/layout/hierarchy1"/>
    <dgm:cxn modelId="{3FDE9945-FE32-471D-B6FA-718986A9411E}" type="presParOf" srcId="{720D5A91-2F20-4C9B-96D7-3908CD0584D9}" destId="{7D7F72A2-C427-4018-8687-A539B04D7B36}" srcOrd="0" destOrd="0" presId="urn:microsoft.com/office/officeart/2005/8/layout/hierarchy1"/>
    <dgm:cxn modelId="{10D4221F-29A6-485A-9206-B282F6AE4467}" type="presParOf" srcId="{720D5A91-2F20-4C9B-96D7-3908CD0584D9}" destId="{330A3EE9-EFE0-44DE-A4E0-D81681F3C3CF}" srcOrd="1" destOrd="0" presId="urn:microsoft.com/office/officeart/2005/8/layout/hierarchy1"/>
    <dgm:cxn modelId="{2BF5C5AA-2014-4801-8D68-42DBDF60428C}" type="presParOf" srcId="{FC4DF3EA-DB3B-4FF7-B9D5-CE7C09BA8CEC}" destId="{6063C2B4-E31D-4C8B-B559-54B71F714B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F1FB39-9D7B-427A-83F7-64F0388FCA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DDA0CF-2DF3-42CD-BAC5-439480D82206}">
      <dgm:prSet phldrT="[Text]" phldr="0" custT="1"/>
      <dgm:spPr/>
      <dgm:t>
        <a:bodyPr/>
        <a:lstStyle/>
        <a:p>
          <a:pPr rtl="0"/>
          <a:r>
            <a:rPr lang="en-US" sz="1800">
              <a:latin typeface="Aptos Display" panose="020F0302020204030204"/>
            </a:rPr>
            <a:t>Alcohol</a:t>
          </a:r>
          <a:r>
            <a:rPr lang="en-US">
              <a:latin typeface="Aptos Display" panose="020F0302020204030204"/>
            </a:rPr>
            <a:t> </a:t>
          </a:r>
          <a:endParaRPr lang="en-US"/>
        </a:p>
      </dgm:t>
    </dgm:pt>
    <dgm:pt modelId="{3F33534F-15F2-460F-807E-EE938B5D1927}" type="parTrans" cxnId="{88BC4C04-D8E4-480A-8562-74B71F8263BD}">
      <dgm:prSet/>
      <dgm:spPr/>
      <dgm:t>
        <a:bodyPr/>
        <a:lstStyle/>
        <a:p>
          <a:endParaRPr lang="en-US"/>
        </a:p>
      </dgm:t>
    </dgm:pt>
    <dgm:pt modelId="{1EFD926E-9103-49B9-ABB1-83B7F1677609}" type="sibTrans" cxnId="{88BC4C04-D8E4-480A-8562-74B71F8263BD}">
      <dgm:prSet/>
      <dgm:spPr/>
      <dgm:t>
        <a:bodyPr/>
        <a:lstStyle/>
        <a:p>
          <a:endParaRPr lang="en-US"/>
        </a:p>
      </dgm:t>
    </dgm:pt>
    <dgm:pt modelId="{81531075-859D-4FFA-AE82-D51D90156262}">
      <dgm:prSet phldrT="[Text]" phldr="0" custT="1"/>
      <dgm:spPr/>
      <dgm:t>
        <a:bodyPr/>
        <a:lstStyle/>
        <a:p>
          <a:r>
            <a:rPr lang="en-US" sz="1800">
              <a:latin typeface="Aptos Display" panose="020F0302020204030204"/>
            </a:rPr>
            <a:t>Caffeine</a:t>
          </a:r>
          <a:endParaRPr lang="en-US" sz="1800"/>
        </a:p>
      </dgm:t>
    </dgm:pt>
    <dgm:pt modelId="{DE4B114A-0C6C-41F5-8D07-20CB4D88E548}" type="parTrans" cxnId="{59F0A082-9CC3-40DF-A8F6-7EA03DFC7BC2}">
      <dgm:prSet/>
      <dgm:spPr/>
      <dgm:t>
        <a:bodyPr/>
        <a:lstStyle/>
        <a:p>
          <a:endParaRPr lang="en-US"/>
        </a:p>
      </dgm:t>
    </dgm:pt>
    <dgm:pt modelId="{AA7BD010-282B-47A4-A644-B5DA2B14BDD6}" type="sibTrans" cxnId="{59F0A082-9CC3-40DF-A8F6-7EA03DFC7BC2}">
      <dgm:prSet/>
      <dgm:spPr/>
      <dgm:t>
        <a:bodyPr/>
        <a:lstStyle/>
        <a:p>
          <a:endParaRPr lang="en-US"/>
        </a:p>
      </dgm:t>
    </dgm:pt>
    <dgm:pt modelId="{78EE80BE-6007-49D3-993A-8258B42BAE66}">
      <dgm:prSet phldrT="[Text]" phldr="0" custT="1"/>
      <dgm:spPr/>
      <dgm:t>
        <a:bodyPr/>
        <a:lstStyle/>
        <a:p>
          <a:r>
            <a:rPr lang="en-US" sz="1800">
              <a:latin typeface="Aptos Display" panose="020F0302020204030204"/>
            </a:rPr>
            <a:t>Decongestants</a:t>
          </a:r>
          <a:endParaRPr lang="en-US" sz="1800"/>
        </a:p>
      </dgm:t>
    </dgm:pt>
    <dgm:pt modelId="{4219999C-AA38-4274-A0D6-4090E237749D}" type="parTrans" cxnId="{186ADDC1-DDF1-43F6-9102-01931B4675A7}">
      <dgm:prSet/>
      <dgm:spPr/>
      <dgm:t>
        <a:bodyPr/>
        <a:lstStyle/>
        <a:p>
          <a:endParaRPr lang="en-US"/>
        </a:p>
      </dgm:t>
    </dgm:pt>
    <dgm:pt modelId="{C3CFDDAF-F29F-4117-AB40-AE12EC6EFD74}" type="sibTrans" cxnId="{186ADDC1-DDF1-43F6-9102-01931B4675A7}">
      <dgm:prSet/>
      <dgm:spPr/>
      <dgm:t>
        <a:bodyPr/>
        <a:lstStyle/>
        <a:p>
          <a:endParaRPr lang="en-US"/>
        </a:p>
      </dgm:t>
    </dgm:pt>
    <dgm:pt modelId="{0A7F2375-5C0D-40B8-A2ED-CA6077006C01}">
      <dgm:prSet phldr="0" custT="1"/>
      <dgm:spPr/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Black licorice</a:t>
          </a:r>
        </a:p>
      </dgm:t>
    </dgm:pt>
    <dgm:pt modelId="{4C5D71AF-64E4-4A8C-A85C-F45410BAD669}" type="parTrans" cxnId="{8EE8BAF0-8662-46C5-A6AD-03D77F5F74A1}">
      <dgm:prSet/>
      <dgm:spPr/>
    </dgm:pt>
    <dgm:pt modelId="{3CA46F8E-C01D-4166-8FB0-6169904CF68E}" type="sibTrans" cxnId="{8EE8BAF0-8662-46C5-A6AD-03D77F5F74A1}">
      <dgm:prSet/>
      <dgm:spPr/>
    </dgm:pt>
    <dgm:pt modelId="{090494BA-3D5F-4F6C-A778-E4679FAE5865}">
      <dgm:prSet phldr="0" custT="1"/>
      <dgm:spPr/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Herbals</a:t>
          </a:r>
        </a:p>
      </dgm:t>
    </dgm:pt>
    <dgm:pt modelId="{AB307928-193C-4EF3-B843-82D6E6FDD806}" type="parTrans" cxnId="{8CB5E4BD-8D6F-40A9-BF71-A9955E950E0E}">
      <dgm:prSet/>
      <dgm:spPr/>
    </dgm:pt>
    <dgm:pt modelId="{DCFF4CF6-481D-437C-A79C-74959D9E0F9C}" type="sibTrans" cxnId="{8CB5E4BD-8D6F-40A9-BF71-A9955E950E0E}">
      <dgm:prSet/>
      <dgm:spPr/>
    </dgm:pt>
    <dgm:pt modelId="{AE05BBC3-5FBA-4BB6-9AB6-DD223BF7B936}">
      <dgm:prSet phldr="0" custT="1"/>
      <dgm:spPr/>
      <dgm:t>
        <a:bodyPr/>
        <a:lstStyle/>
        <a:p>
          <a:r>
            <a:rPr lang="en-US" sz="1800" dirty="0">
              <a:latin typeface="Aptos Display" panose="020F0302020204030204"/>
            </a:rPr>
            <a:t>NSAIDs</a:t>
          </a:r>
        </a:p>
      </dgm:t>
    </dgm:pt>
    <dgm:pt modelId="{74D999B1-2C2E-4286-89FB-7FA7E7C8D0BF}" type="parTrans" cxnId="{E7832AED-DB57-40DC-8593-4C3CCEE07D1C}">
      <dgm:prSet/>
      <dgm:spPr/>
    </dgm:pt>
    <dgm:pt modelId="{A5D27627-4795-42CF-9569-1653C9C209F4}" type="sibTrans" cxnId="{E7832AED-DB57-40DC-8593-4C3CCEE07D1C}">
      <dgm:prSet/>
      <dgm:spPr/>
    </dgm:pt>
    <dgm:pt modelId="{9CF7E0F2-6188-4748-A047-3396C37DAA67}">
      <dgm:prSet phldr="0" custT="1"/>
      <dgm:spPr/>
      <dgm:t>
        <a:bodyPr/>
        <a:lstStyle/>
        <a:p>
          <a:pPr rtl="0"/>
          <a:r>
            <a:rPr lang="en-US" sz="1800" dirty="0">
              <a:latin typeface="Aptos Display" panose="020F0302020204030204"/>
            </a:rPr>
            <a:t>Recreational drugs</a:t>
          </a:r>
        </a:p>
      </dgm:t>
    </dgm:pt>
    <dgm:pt modelId="{4F3E50D7-87D6-4270-83EF-29BEF9935233}" type="parTrans" cxnId="{DBBE6C50-5FEA-4389-888C-CECBA637D47D}">
      <dgm:prSet/>
      <dgm:spPr/>
    </dgm:pt>
    <dgm:pt modelId="{324F9758-3A8A-4B90-BFFA-A8E0AADB22B8}" type="sibTrans" cxnId="{DBBE6C50-5FEA-4389-888C-CECBA637D47D}">
      <dgm:prSet/>
      <dgm:spPr/>
    </dgm:pt>
    <dgm:pt modelId="{D16C8167-B295-443C-B5F8-8D9CF2BE2DBE}" type="pres">
      <dgm:prSet presAssocID="{A2F1FB39-9D7B-427A-83F7-64F0388FCAD2}" presName="linear" presStyleCnt="0">
        <dgm:presLayoutVars>
          <dgm:dir/>
          <dgm:animLvl val="lvl"/>
          <dgm:resizeHandles val="exact"/>
        </dgm:presLayoutVars>
      </dgm:prSet>
      <dgm:spPr/>
    </dgm:pt>
    <dgm:pt modelId="{FF425839-E2ED-4076-8A5C-93D7EDE14FA6}" type="pres">
      <dgm:prSet presAssocID="{9CDDA0CF-2DF3-42CD-BAC5-439480D82206}" presName="parentLin" presStyleCnt="0"/>
      <dgm:spPr/>
    </dgm:pt>
    <dgm:pt modelId="{CC4DFA0B-B4CA-41B8-B0E5-3B0311824BC2}" type="pres">
      <dgm:prSet presAssocID="{9CDDA0CF-2DF3-42CD-BAC5-439480D82206}" presName="parentLeftMargin" presStyleLbl="node1" presStyleIdx="0" presStyleCnt="7"/>
      <dgm:spPr/>
    </dgm:pt>
    <dgm:pt modelId="{82C8139D-96DB-4A9C-B7DC-09F4714C6CC0}" type="pres">
      <dgm:prSet presAssocID="{9CDDA0CF-2DF3-42CD-BAC5-439480D8220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5F22BB6-3147-439B-93B9-48402485D70D}" type="pres">
      <dgm:prSet presAssocID="{9CDDA0CF-2DF3-42CD-BAC5-439480D82206}" presName="negativeSpace" presStyleCnt="0"/>
      <dgm:spPr/>
    </dgm:pt>
    <dgm:pt modelId="{F8790552-8EF7-4477-B5A3-34760EC217A4}" type="pres">
      <dgm:prSet presAssocID="{9CDDA0CF-2DF3-42CD-BAC5-439480D82206}" presName="childText" presStyleLbl="conFgAcc1" presStyleIdx="0" presStyleCnt="7">
        <dgm:presLayoutVars>
          <dgm:bulletEnabled val="1"/>
        </dgm:presLayoutVars>
      </dgm:prSet>
      <dgm:spPr/>
    </dgm:pt>
    <dgm:pt modelId="{1151220A-76CF-4387-8983-14B52BEDCFD3}" type="pres">
      <dgm:prSet presAssocID="{1EFD926E-9103-49B9-ABB1-83B7F1677609}" presName="spaceBetweenRectangles" presStyleCnt="0"/>
      <dgm:spPr/>
    </dgm:pt>
    <dgm:pt modelId="{D4D49D7D-3B40-4E16-BBE2-DB9ED37EFE78}" type="pres">
      <dgm:prSet presAssocID="{81531075-859D-4FFA-AE82-D51D90156262}" presName="parentLin" presStyleCnt="0"/>
      <dgm:spPr/>
    </dgm:pt>
    <dgm:pt modelId="{5B4BF073-5888-41F8-A420-4FAE9FF4D447}" type="pres">
      <dgm:prSet presAssocID="{81531075-859D-4FFA-AE82-D51D90156262}" presName="parentLeftMargin" presStyleLbl="node1" presStyleIdx="0" presStyleCnt="7"/>
      <dgm:spPr/>
    </dgm:pt>
    <dgm:pt modelId="{27F7EBE9-FBA1-47CB-AB10-75E4B5E364DF}" type="pres">
      <dgm:prSet presAssocID="{81531075-859D-4FFA-AE82-D51D9015626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2D5BA7F-ED1F-4ABB-BD4E-279E93E1228E}" type="pres">
      <dgm:prSet presAssocID="{81531075-859D-4FFA-AE82-D51D90156262}" presName="negativeSpace" presStyleCnt="0"/>
      <dgm:spPr/>
    </dgm:pt>
    <dgm:pt modelId="{08012F15-A508-4C93-B578-99464C1DC059}" type="pres">
      <dgm:prSet presAssocID="{81531075-859D-4FFA-AE82-D51D90156262}" presName="childText" presStyleLbl="conFgAcc1" presStyleIdx="1" presStyleCnt="7">
        <dgm:presLayoutVars>
          <dgm:bulletEnabled val="1"/>
        </dgm:presLayoutVars>
      </dgm:prSet>
      <dgm:spPr/>
    </dgm:pt>
    <dgm:pt modelId="{A2AC8A66-3414-4632-B631-426A0C6AD3D5}" type="pres">
      <dgm:prSet presAssocID="{AA7BD010-282B-47A4-A644-B5DA2B14BDD6}" presName="spaceBetweenRectangles" presStyleCnt="0"/>
      <dgm:spPr/>
    </dgm:pt>
    <dgm:pt modelId="{5FD29E4F-0BE0-42CC-B01F-7504660EA8BD}" type="pres">
      <dgm:prSet presAssocID="{78EE80BE-6007-49D3-993A-8258B42BAE66}" presName="parentLin" presStyleCnt="0"/>
      <dgm:spPr/>
    </dgm:pt>
    <dgm:pt modelId="{AE6FC1B1-32DD-46FD-B56D-96992D1A9F8E}" type="pres">
      <dgm:prSet presAssocID="{78EE80BE-6007-49D3-993A-8258B42BAE66}" presName="parentLeftMargin" presStyleLbl="node1" presStyleIdx="1" presStyleCnt="7"/>
      <dgm:spPr/>
    </dgm:pt>
    <dgm:pt modelId="{67C6FF8E-EF60-495A-A3CD-6FE2B389F7F0}" type="pres">
      <dgm:prSet presAssocID="{78EE80BE-6007-49D3-993A-8258B42BAE6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3417A47-4CC9-420F-AE42-56B610ED046D}" type="pres">
      <dgm:prSet presAssocID="{78EE80BE-6007-49D3-993A-8258B42BAE66}" presName="negativeSpace" presStyleCnt="0"/>
      <dgm:spPr/>
    </dgm:pt>
    <dgm:pt modelId="{9E181610-9FB8-4921-A67E-45F7A8BC609D}" type="pres">
      <dgm:prSet presAssocID="{78EE80BE-6007-49D3-993A-8258B42BAE66}" presName="childText" presStyleLbl="conFgAcc1" presStyleIdx="2" presStyleCnt="7">
        <dgm:presLayoutVars>
          <dgm:bulletEnabled val="1"/>
        </dgm:presLayoutVars>
      </dgm:prSet>
      <dgm:spPr/>
    </dgm:pt>
    <dgm:pt modelId="{4F5CDA98-37A7-40A5-8691-52B09D9AF987}" type="pres">
      <dgm:prSet presAssocID="{C3CFDDAF-F29F-4117-AB40-AE12EC6EFD74}" presName="spaceBetweenRectangles" presStyleCnt="0"/>
      <dgm:spPr/>
    </dgm:pt>
    <dgm:pt modelId="{057C52DF-1DB4-4306-B7C7-DC2C434BE541}" type="pres">
      <dgm:prSet presAssocID="{090494BA-3D5F-4F6C-A778-E4679FAE5865}" presName="parentLin" presStyleCnt="0"/>
      <dgm:spPr/>
    </dgm:pt>
    <dgm:pt modelId="{6EB8AFB0-0E82-43AB-AA34-8B3E3230908F}" type="pres">
      <dgm:prSet presAssocID="{090494BA-3D5F-4F6C-A778-E4679FAE5865}" presName="parentLeftMargin" presStyleLbl="node1" presStyleIdx="2" presStyleCnt="7"/>
      <dgm:spPr/>
    </dgm:pt>
    <dgm:pt modelId="{A73CCA13-186C-4F05-8D1B-D56D2E6D0AA2}" type="pres">
      <dgm:prSet presAssocID="{090494BA-3D5F-4F6C-A778-E4679FAE586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B2F34CC-CB84-4A0B-89A0-24CB36CB1B92}" type="pres">
      <dgm:prSet presAssocID="{090494BA-3D5F-4F6C-A778-E4679FAE5865}" presName="negativeSpace" presStyleCnt="0"/>
      <dgm:spPr/>
    </dgm:pt>
    <dgm:pt modelId="{84C9D714-A289-42DE-90E5-0D18F4E9BF2F}" type="pres">
      <dgm:prSet presAssocID="{090494BA-3D5F-4F6C-A778-E4679FAE5865}" presName="childText" presStyleLbl="conFgAcc1" presStyleIdx="3" presStyleCnt="7">
        <dgm:presLayoutVars>
          <dgm:bulletEnabled val="1"/>
        </dgm:presLayoutVars>
      </dgm:prSet>
      <dgm:spPr/>
    </dgm:pt>
    <dgm:pt modelId="{84817F9F-90DB-4F93-82E6-F323AE32F217}" type="pres">
      <dgm:prSet presAssocID="{DCFF4CF6-481D-437C-A79C-74959D9E0F9C}" presName="spaceBetweenRectangles" presStyleCnt="0"/>
      <dgm:spPr/>
    </dgm:pt>
    <dgm:pt modelId="{90DBED9B-137C-4FD3-9592-DF4FC512F877}" type="pres">
      <dgm:prSet presAssocID="{0A7F2375-5C0D-40B8-A2ED-CA6077006C01}" presName="parentLin" presStyleCnt="0"/>
      <dgm:spPr/>
    </dgm:pt>
    <dgm:pt modelId="{27786A8F-5B93-4C27-BB14-452624872CD4}" type="pres">
      <dgm:prSet presAssocID="{0A7F2375-5C0D-40B8-A2ED-CA6077006C01}" presName="parentLeftMargin" presStyleLbl="node1" presStyleIdx="3" presStyleCnt="7"/>
      <dgm:spPr/>
    </dgm:pt>
    <dgm:pt modelId="{80DAB8A5-D3D9-4D81-BD78-EC8E2A4C07F6}" type="pres">
      <dgm:prSet presAssocID="{0A7F2375-5C0D-40B8-A2ED-CA6077006C0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8A3243B-2C25-46C2-8EF3-BBCB58A65D59}" type="pres">
      <dgm:prSet presAssocID="{0A7F2375-5C0D-40B8-A2ED-CA6077006C01}" presName="negativeSpace" presStyleCnt="0"/>
      <dgm:spPr/>
    </dgm:pt>
    <dgm:pt modelId="{0DE54D75-5BC9-4E67-B52E-E5BD47F8FCC1}" type="pres">
      <dgm:prSet presAssocID="{0A7F2375-5C0D-40B8-A2ED-CA6077006C01}" presName="childText" presStyleLbl="conFgAcc1" presStyleIdx="4" presStyleCnt="7">
        <dgm:presLayoutVars>
          <dgm:bulletEnabled val="1"/>
        </dgm:presLayoutVars>
      </dgm:prSet>
      <dgm:spPr/>
    </dgm:pt>
    <dgm:pt modelId="{ECA95E1B-6AFE-4D57-9471-696679003164}" type="pres">
      <dgm:prSet presAssocID="{3CA46F8E-C01D-4166-8FB0-6169904CF68E}" presName="spaceBetweenRectangles" presStyleCnt="0"/>
      <dgm:spPr/>
    </dgm:pt>
    <dgm:pt modelId="{20DDA92F-14E3-4A40-B42E-E21F0911D8C5}" type="pres">
      <dgm:prSet presAssocID="{AE05BBC3-5FBA-4BB6-9AB6-DD223BF7B936}" presName="parentLin" presStyleCnt="0"/>
      <dgm:spPr/>
    </dgm:pt>
    <dgm:pt modelId="{5A710096-14F4-4701-A7D1-1C2DF801D4C6}" type="pres">
      <dgm:prSet presAssocID="{AE05BBC3-5FBA-4BB6-9AB6-DD223BF7B936}" presName="parentLeftMargin" presStyleLbl="node1" presStyleIdx="4" presStyleCnt="7"/>
      <dgm:spPr/>
    </dgm:pt>
    <dgm:pt modelId="{5D34C59F-8633-446F-BF0B-6E27C121326E}" type="pres">
      <dgm:prSet presAssocID="{AE05BBC3-5FBA-4BB6-9AB6-DD223BF7B9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A61257E-96B1-4E09-B8F1-D1FD774DC994}" type="pres">
      <dgm:prSet presAssocID="{AE05BBC3-5FBA-4BB6-9AB6-DD223BF7B936}" presName="negativeSpace" presStyleCnt="0"/>
      <dgm:spPr/>
    </dgm:pt>
    <dgm:pt modelId="{E83EE78D-295F-473C-9407-785455DC1C62}" type="pres">
      <dgm:prSet presAssocID="{AE05BBC3-5FBA-4BB6-9AB6-DD223BF7B936}" presName="childText" presStyleLbl="conFgAcc1" presStyleIdx="5" presStyleCnt="7">
        <dgm:presLayoutVars>
          <dgm:bulletEnabled val="1"/>
        </dgm:presLayoutVars>
      </dgm:prSet>
      <dgm:spPr/>
    </dgm:pt>
    <dgm:pt modelId="{82D2B7C6-6E3E-4828-A6CB-5971362A2B4C}" type="pres">
      <dgm:prSet presAssocID="{A5D27627-4795-42CF-9569-1653C9C209F4}" presName="spaceBetweenRectangles" presStyleCnt="0"/>
      <dgm:spPr/>
    </dgm:pt>
    <dgm:pt modelId="{644A4C7E-4504-4AD4-8A29-36FF45782B79}" type="pres">
      <dgm:prSet presAssocID="{9CF7E0F2-6188-4748-A047-3396C37DAA67}" presName="parentLin" presStyleCnt="0"/>
      <dgm:spPr/>
    </dgm:pt>
    <dgm:pt modelId="{6E4E0651-7E04-460F-9937-FC4515630AAC}" type="pres">
      <dgm:prSet presAssocID="{9CF7E0F2-6188-4748-A047-3396C37DAA67}" presName="parentLeftMargin" presStyleLbl="node1" presStyleIdx="5" presStyleCnt="7"/>
      <dgm:spPr/>
    </dgm:pt>
    <dgm:pt modelId="{EF1FAF81-75D0-46D0-A082-6AD8919DF2B6}" type="pres">
      <dgm:prSet presAssocID="{9CF7E0F2-6188-4748-A047-3396C37DAA67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A0D8BC6B-6B9D-43F7-AD0E-158D81A640F5}" type="pres">
      <dgm:prSet presAssocID="{9CF7E0F2-6188-4748-A047-3396C37DAA67}" presName="negativeSpace" presStyleCnt="0"/>
      <dgm:spPr/>
    </dgm:pt>
    <dgm:pt modelId="{5B4C5E65-F324-4733-81B4-8E50D091BB5A}" type="pres">
      <dgm:prSet presAssocID="{9CF7E0F2-6188-4748-A047-3396C37DAA6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8BC4C04-D8E4-480A-8562-74B71F8263BD}" srcId="{A2F1FB39-9D7B-427A-83F7-64F0388FCAD2}" destId="{9CDDA0CF-2DF3-42CD-BAC5-439480D82206}" srcOrd="0" destOrd="0" parTransId="{3F33534F-15F2-460F-807E-EE938B5D1927}" sibTransId="{1EFD926E-9103-49B9-ABB1-83B7F1677609}"/>
    <dgm:cxn modelId="{BD2CD206-5FBE-427F-82D6-7FE3CE309E2E}" type="presOf" srcId="{78EE80BE-6007-49D3-993A-8258B42BAE66}" destId="{AE6FC1B1-32DD-46FD-B56D-96992D1A9F8E}" srcOrd="0" destOrd="0" presId="urn:microsoft.com/office/officeart/2005/8/layout/list1"/>
    <dgm:cxn modelId="{D9435A2F-91FD-473D-9BC2-7DA2E08B0CB5}" type="presOf" srcId="{81531075-859D-4FFA-AE82-D51D90156262}" destId="{5B4BF073-5888-41F8-A420-4FAE9FF4D447}" srcOrd="0" destOrd="0" presId="urn:microsoft.com/office/officeart/2005/8/layout/list1"/>
    <dgm:cxn modelId="{B2ED1C64-8758-40CD-AB93-725D841D46E8}" type="presOf" srcId="{0A7F2375-5C0D-40B8-A2ED-CA6077006C01}" destId="{80DAB8A5-D3D9-4D81-BD78-EC8E2A4C07F6}" srcOrd="1" destOrd="0" presId="urn:microsoft.com/office/officeart/2005/8/layout/list1"/>
    <dgm:cxn modelId="{DBBE6C50-5FEA-4389-888C-CECBA637D47D}" srcId="{A2F1FB39-9D7B-427A-83F7-64F0388FCAD2}" destId="{9CF7E0F2-6188-4748-A047-3396C37DAA67}" srcOrd="6" destOrd="0" parTransId="{4F3E50D7-87D6-4270-83EF-29BEF9935233}" sibTransId="{324F9758-3A8A-4B90-BFFA-A8E0AADB22B8}"/>
    <dgm:cxn modelId="{E1023856-6021-45F3-BCA1-D06284260318}" type="presOf" srcId="{090494BA-3D5F-4F6C-A778-E4679FAE5865}" destId="{6EB8AFB0-0E82-43AB-AA34-8B3E3230908F}" srcOrd="0" destOrd="0" presId="urn:microsoft.com/office/officeart/2005/8/layout/list1"/>
    <dgm:cxn modelId="{425A9C76-3198-46C9-8BFE-E94C8DBF45B7}" type="presOf" srcId="{A2F1FB39-9D7B-427A-83F7-64F0388FCAD2}" destId="{D16C8167-B295-443C-B5F8-8D9CF2BE2DBE}" srcOrd="0" destOrd="0" presId="urn:microsoft.com/office/officeart/2005/8/layout/list1"/>
    <dgm:cxn modelId="{78215A59-2DEA-4878-98AD-437FD76A2917}" type="presOf" srcId="{AE05BBC3-5FBA-4BB6-9AB6-DD223BF7B936}" destId="{5D34C59F-8633-446F-BF0B-6E27C121326E}" srcOrd="1" destOrd="0" presId="urn:microsoft.com/office/officeart/2005/8/layout/list1"/>
    <dgm:cxn modelId="{59F0A082-9CC3-40DF-A8F6-7EA03DFC7BC2}" srcId="{A2F1FB39-9D7B-427A-83F7-64F0388FCAD2}" destId="{81531075-859D-4FFA-AE82-D51D90156262}" srcOrd="1" destOrd="0" parTransId="{DE4B114A-0C6C-41F5-8D07-20CB4D88E548}" sibTransId="{AA7BD010-282B-47A4-A644-B5DA2B14BDD6}"/>
    <dgm:cxn modelId="{9C460CA4-30DD-41DC-9716-6869BAAFC66E}" type="presOf" srcId="{81531075-859D-4FFA-AE82-D51D90156262}" destId="{27F7EBE9-FBA1-47CB-AB10-75E4B5E364DF}" srcOrd="1" destOrd="0" presId="urn:microsoft.com/office/officeart/2005/8/layout/list1"/>
    <dgm:cxn modelId="{E3B49EB7-7C8A-463D-908A-A6E18A1FF536}" type="presOf" srcId="{0A7F2375-5C0D-40B8-A2ED-CA6077006C01}" destId="{27786A8F-5B93-4C27-BB14-452624872CD4}" srcOrd="0" destOrd="0" presId="urn:microsoft.com/office/officeart/2005/8/layout/list1"/>
    <dgm:cxn modelId="{8CB5E4BD-8D6F-40A9-BF71-A9955E950E0E}" srcId="{A2F1FB39-9D7B-427A-83F7-64F0388FCAD2}" destId="{090494BA-3D5F-4F6C-A778-E4679FAE5865}" srcOrd="3" destOrd="0" parTransId="{AB307928-193C-4EF3-B843-82D6E6FDD806}" sibTransId="{DCFF4CF6-481D-437C-A79C-74959D9E0F9C}"/>
    <dgm:cxn modelId="{84C334C1-5DC4-4BE7-9AF3-07EFF6C85445}" type="presOf" srcId="{090494BA-3D5F-4F6C-A778-E4679FAE5865}" destId="{A73CCA13-186C-4F05-8D1B-D56D2E6D0AA2}" srcOrd="1" destOrd="0" presId="urn:microsoft.com/office/officeart/2005/8/layout/list1"/>
    <dgm:cxn modelId="{186ADDC1-DDF1-43F6-9102-01931B4675A7}" srcId="{A2F1FB39-9D7B-427A-83F7-64F0388FCAD2}" destId="{78EE80BE-6007-49D3-993A-8258B42BAE66}" srcOrd="2" destOrd="0" parTransId="{4219999C-AA38-4274-A0D6-4090E237749D}" sibTransId="{C3CFDDAF-F29F-4117-AB40-AE12EC6EFD74}"/>
    <dgm:cxn modelId="{877DCCC5-07DB-48A8-8028-FADA8417B41B}" type="presOf" srcId="{AE05BBC3-5FBA-4BB6-9AB6-DD223BF7B936}" destId="{5A710096-14F4-4701-A7D1-1C2DF801D4C6}" srcOrd="0" destOrd="0" presId="urn:microsoft.com/office/officeart/2005/8/layout/list1"/>
    <dgm:cxn modelId="{4EFC07C7-2FCD-4E27-91C7-35162A1C1F1D}" type="presOf" srcId="{78EE80BE-6007-49D3-993A-8258B42BAE66}" destId="{67C6FF8E-EF60-495A-A3CD-6FE2B389F7F0}" srcOrd="1" destOrd="0" presId="urn:microsoft.com/office/officeart/2005/8/layout/list1"/>
    <dgm:cxn modelId="{2A1259CA-91ED-4832-AD30-FB3790DC07BC}" type="presOf" srcId="{9CDDA0CF-2DF3-42CD-BAC5-439480D82206}" destId="{CC4DFA0B-B4CA-41B8-B0E5-3B0311824BC2}" srcOrd="0" destOrd="0" presId="urn:microsoft.com/office/officeart/2005/8/layout/list1"/>
    <dgm:cxn modelId="{1B4D2ECE-A94F-4560-8287-3B2246B1171A}" type="presOf" srcId="{9CF7E0F2-6188-4748-A047-3396C37DAA67}" destId="{6E4E0651-7E04-460F-9937-FC4515630AAC}" srcOrd="0" destOrd="0" presId="urn:microsoft.com/office/officeart/2005/8/layout/list1"/>
    <dgm:cxn modelId="{A8A00FE9-A1A8-479D-86A5-E80632D955D5}" type="presOf" srcId="{9CDDA0CF-2DF3-42CD-BAC5-439480D82206}" destId="{82C8139D-96DB-4A9C-B7DC-09F4714C6CC0}" srcOrd="1" destOrd="0" presId="urn:microsoft.com/office/officeart/2005/8/layout/list1"/>
    <dgm:cxn modelId="{8994D7EC-3A2B-43DD-AB3C-11A04861101E}" type="presOf" srcId="{9CF7E0F2-6188-4748-A047-3396C37DAA67}" destId="{EF1FAF81-75D0-46D0-A082-6AD8919DF2B6}" srcOrd="1" destOrd="0" presId="urn:microsoft.com/office/officeart/2005/8/layout/list1"/>
    <dgm:cxn modelId="{E7832AED-DB57-40DC-8593-4C3CCEE07D1C}" srcId="{A2F1FB39-9D7B-427A-83F7-64F0388FCAD2}" destId="{AE05BBC3-5FBA-4BB6-9AB6-DD223BF7B936}" srcOrd="5" destOrd="0" parTransId="{74D999B1-2C2E-4286-89FB-7FA7E7C8D0BF}" sibTransId="{A5D27627-4795-42CF-9569-1653C9C209F4}"/>
    <dgm:cxn modelId="{8EE8BAF0-8662-46C5-A6AD-03D77F5F74A1}" srcId="{A2F1FB39-9D7B-427A-83F7-64F0388FCAD2}" destId="{0A7F2375-5C0D-40B8-A2ED-CA6077006C01}" srcOrd="4" destOrd="0" parTransId="{4C5D71AF-64E4-4A8C-A85C-F45410BAD669}" sibTransId="{3CA46F8E-C01D-4166-8FB0-6169904CF68E}"/>
    <dgm:cxn modelId="{EDE82366-CC00-45E0-BF6D-E1F431EDBBB4}" type="presParOf" srcId="{D16C8167-B295-443C-B5F8-8D9CF2BE2DBE}" destId="{FF425839-E2ED-4076-8A5C-93D7EDE14FA6}" srcOrd="0" destOrd="0" presId="urn:microsoft.com/office/officeart/2005/8/layout/list1"/>
    <dgm:cxn modelId="{0E2901B9-BDD5-49F9-A726-7CAB5C266D19}" type="presParOf" srcId="{FF425839-E2ED-4076-8A5C-93D7EDE14FA6}" destId="{CC4DFA0B-B4CA-41B8-B0E5-3B0311824BC2}" srcOrd="0" destOrd="0" presId="urn:microsoft.com/office/officeart/2005/8/layout/list1"/>
    <dgm:cxn modelId="{01A80ECA-FF84-4F72-B959-2153D9A23F59}" type="presParOf" srcId="{FF425839-E2ED-4076-8A5C-93D7EDE14FA6}" destId="{82C8139D-96DB-4A9C-B7DC-09F4714C6CC0}" srcOrd="1" destOrd="0" presId="urn:microsoft.com/office/officeart/2005/8/layout/list1"/>
    <dgm:cxn modelId="{B69D6B90-6FE7-41A9-ADA0-1D80D3F924B7}" type="presParOf" srcId="{D16C8167-B295-443C-B5F8-8D9CF2BE2DBE}" destId="{45F22BB6-3147-439B-93B9-48402485D70D}" srcOrd="1" destOrd="0" presId="urn:microsoft.com/office/officeart/2005/8/layout/list1"/>
    <dgm:cxn modelId="{53E4038F-DA7E-46AE-8A30-2999EFC36DCE}" type="presParOf" srcId="{D16C8167-B295-443C-B5F8-8D9CF2BE2DBE}" destId="{F8790552-8EF7-4477-B5A3-34760EC217A4}" srcOrd="2" destOrd="0" presId="urn:microsoft.com/office/officeart/2005/8/layout/list1"/>
    <dgm:cxn modelId="{92CDAA94-176A-4BF9-8D37-D6B4BF04461D}" type="presParOf" srcId="{D16C8167-B295-443C-B5F8-8D9CF2BE2DBE}" destId="{1151220A-76CF-4387-8983-14B52BEDCFD3}" srcOrd="3" destOrd="0" presId="urn:microsoft.com/office/officeart/2005/8/layout/list1"/>
    <dgm:cxn modelId="{969A7A0B-8B2C-48D3-9014-53B56B8C705E}" type="presParOf" srcId="{D16C8167-B295-443C-B5F8-8D9CF2BE2DBE}" destId="{D4D49D7D-3B40-4E16-BBE2-DB9ED37EFE78}" srcOrd="4" destOrd="0" presId="urn:microsoft.com/office/officeart/2005/8/layout/list1"/>
    <dgm:cxn modelId="{0F6F428C-B62E-41E6-B21A-4250F3980BFC}" type="presParOf" srcId="{D4D49D7D-3B40-4E16-BBE2-DB9ED37EFE78}" destId="{5B4BF073-5888-41F8-A420-4FAE9FF4D447}" srcOrd="0" destOrd="0" presId="urn:microsoft.com/office/officeart/2005/8/layout/list1"/>
    <dgm:cxn modelId="{DC7C1AE7-3E44-47B2-8674-82AD6DA29E79}" type="presParOf" srcId="{D4D49D7D-3B40-4E16-BBE2-DB9ED37EFE78}" destId="{27F7EBE9-FBA1-47CB-AB10-75E4B5E364DF}" srcOrd="1" destOrd="0" presId="urn:microsoft.com/office/officeart/2005/8/layout/list1"/>
    <dgm:cxn modelId="{D0E3CF6C-FF05-41C1-A26A-235D7DF00891}" type="presParOf" srcId="{D16C8167-B295-443C-B5F8-8D9CF2BE2DBE}" destId="{92D5BA7F-ED1F-4ABB-BD4E-279E93E1228E}" srcOrd="5" destOrd="0" presId="urn:microsoft.com/office/officeart/2005/8/layout/list1"/>
    <dgm:cxn modelId="{6DFF3AFB-8C36-4162-89FE-65CE760FD19B}" type="presParOf" srcId="{D16C8167-B295-443C-B5F8-8D9CF2BE2DBE}" destId="{08012F15-A508-4C93-B578-99464C1DC059}" srcOrd="6" destOrd="0" presId="urn:microsoft.com/office/officeart/2005/8/layout/list1"/>
    <dgm:cxn modelId="{2F2C9136-56E8-46A2-AE04-1A4F10990ABE}" type="presParOf" srcId="{D16C8167-B295-443C-B5F8-8D9CF2BE2DBE}" destId="{A2AC8A66-3414-4632-B631-426A0C6AD3D5}" srcOrd="7" destOrd="0" presId="urn:microsoft.com/office/officeart/2005/8/layout/list1"/>
    <dgm:cxn modelId="{68A66CE5-2EB0-44BD-B480-530EDE8E6D26}" type="presParOf" srcId="{D16C8167-B295-443C-B5F8-8D9CF2BE2DBE}" destId="{5FD29E4F-0BE0-42CC-B01F-7504660EA8BD}" srcOrd="8" destOrd="0" presId="urn:microsoft.com/office/officeart/2005/8/layout/list1"/>
    <dgm:cxn modelId="{B035AA84-0474-491D-A494-8A57901A60BC}" type="presParOf" srcId="{5FD29E4F-0BE0-42CC-B01F-7504660EA8BD}" destId="{AE6FC1B1-32DD-46FD-B56D-96992D1A9F8E}" srcOrd="0" destOrd="0" presId="urn:microsoft.com/office/officeart/2005/8/layout/list1"/>
    <dgm:cxn modelId="{3F729775-E898-40AB-B65D-B4CAE2FE9096}" type="presParOf" srcId="{5FD29E4F-0BE0-42CC-B01F-7504660EA8BD}" destId="{67C6FF8E-EF60-495A-A3CD-6FE2B389F7F0}" srcOrd="1" destOrd="0" presId="urn:microsoft.com/office/officeart/2005/8/layout/list1"/>
    <dgm:cxn modelId="{A5359DD1-6FF9-4B28-94AF-FF5132608A9B}" type="presParOf" srcId="{D16C8167-B295-443C-B5F8-8D9CF2BE2DBE}" destId="{83417A47-4CC9-420F-AE42-56B610ED046D}" srcOrd="9" destOrd="0" presId="urn:microsoft.com/office/officeart/2005/8/layout/list1"/>
    <dgm:cxn modelId="{2C49F380-A6C4-40A0-A3F2-BD41F8D18E90}" type="presParOf" srcId="{D16C8167-B295-443C-B5F8-8D9CF2BE2DBE}" destId="{9E181610-9FB8-4921-A67E-45F7A8BC609D}" srcOrd="10" destOrd="0" presId="urn:microsoft.com/office/officeart/2005/8/layout/list1"/>
    <dgm:cxn modelId="{89B43175-2D05-400B-98CE-3893EB14FBB2}" type="presParOf" srcId="{D16C8167-B295-443C-B5F8-8D9CF2BE2DBE}" destId="{4F5CDA98-37A7-40A5-8691-52B09D9AF987}" srcOrd="11" destOrd="0" presId="urn:microsoft.com/office/officeart/2005/8/layout/list1"/>
    <dgm:cxn modelId="{6F4F9330-24AC-44DF-8847-2367E8E041CF}" type="presParOf" srcId="{D16C8167-B295-443C-B5F8-8D9CF2BE2DBE}" destId="{057C52DF-1DB4-4306-B7C7-DC2C434BE541}" srcOrd="12" destOrd="0" presId="urn:microsoft.com/office/officeart/2005/8/layout/list1"/>
    <dgm:cxn modelId="{A28DA184-0D2F-4ADE-814C-EAE13C4C1EFD}" type="presParOf" srcId="{057C52DF-1DB4-4306-B7C7-DC2C434BE541}" destId="{6EB8AFB0-0E82-43AB-AA34-8B3E3230908F}" srcOrd="0" destOrd="0" presId="urn:microsoft.com/office/officeart/2005/8/layout/list1"/>
    <dgm:cxn modelId="{9FDCF35D-9BFB-434A-8C14-A8317B8BCC66}" type="presParOf" srcId="{057C52DF-1DB4-4306-B7C7-DC2C434BE541}" destId="{A73CCA13-186C-4F05-8D1B-D56D2E6D0AA2}" srcOrd="1" destOrd="0" presId="urn:microsoft.com/office/officeart/2005/8/layout/list1"/>
    <dgm:cxn modelId="{E4285122-103E-4989-A786-F63DACDFF67D}" type="presParOf" srcId="{D16C8167-B295-443C-B5F8-8D9CF2BE2DBE}" destId="{6B2F34CC-CB84-4A0B-89A0-24CB36CB1B92}" srcOrd="13" destOrd="0" presId="urn:microsoft.com/office/officeart/2005/8/layout/list1"/>
    <dgm:cxn modelId="{9B6B5422-7871-4849-BD46-D23C0E6C0DDC}" type="presParOf" srcId="{D16C8167-B295-443C-B5F8-8D9CF2BE2DBE}" destId="{84C9D714-A289-42DE-90E5-0D18F4E9BF2F}" srcOrd="14" destOrd="0" presId="urn:microsoft.com/office/officeart/2005/8/layout/list1"/>
    <dgm:cxn modelId="{F9BCAB59-F811-4EA9-898F-D1E33ECBE486}" type="presParOf" srcId="{D16C8167-B295-443C-B5F8-8D9CF2BE2DBE}" destId="{84817F9F-90DB-4F93-82E6-F323AE32F217}" srcOrd="15" destOrd="0" presId="urn:microsoft.com/office/officeart/2005/8/layout/list1"/>
    <dgm:cxn modelId="{C324636D-93B5-40CB-9158-049456F31F37}" type="presParOf" srcId="{D16C8167-B295-443C-B5F8-8D9CF2BE2DBE}" destId="{90DBED9B-137C-4FD3-9592-DF4FC512F877}" srcOrd="16" destOrd="0" presId="urn:microsoft.com/office/officeart/2005/8/layout/list1"/>
    <dgm:cxn modelId="{231CB507-767B-47B3-A600-B3D2D0E47FEF}" type="presParOf" srcId="{90DBED9B-137C-4FD3-9592-DF4FC512F877}" destId="{27786A8F-5B93-4C27-BB14-452624872CD4}" srcOrd="0" destOrd="0" presId="urn:microsoft.com/office/officeart/2005/8/layout/list1"/>
    <dgm:cxn modelId="{0D9FAAAB-8B74-4DFE-ADD1-EFD8A3CFB100}" type="presParOf" srcId="{90DBED9B-137C-4FD3-9592-DF4FC512F877}" destId="{80DAB8A5-D3D9-4D81-BD78-EC8E2A4C07F6}" srcOrd="1" destOrd="0" presId="urn:microsoft.com/office/officeart/2005/8/layout/list1"/>
    <dgm:cxn modelId="{3EED2A15-7FE4-481B-9C57-ECFC42A92D8C}" type="presParOf" srcId="{D16C8167-B295-443C-B5F8-8D9CF2BE2DBE}" destId="{98A3243B-2C25-46C2-8EF3-BBCB58A65D59}" srcOrd="17" destOrd="0" presId="urn:microsoft.com/office/officeart/2005/8/layout/list1"/>
    <dgm:cxn modelId="{96CD47DD-A6A2-4F57-B586-9D92D355747E}" type="presParOf" srcId="{D16C8167-B295-443C-B5F8-8D9CF2BE2DBE}" destId="{0DE54D75-5BC9-4E67-B52E-E5BD47F8FCC1}" srcOrd="18" destOrd="0" presId="urn:microsoft.com/office/officeart/2005/8/layout/list1"/>
    <dgm:cxn modelId="{5715B0E4-28FD-4829-B56D-71C3D96D3D6B}" type="presParOf" srcId="{D16C8167-B295-443C-B5F8-8D9CF2BE2DBE}" destId="{ECA95E1B-6AFE-4D57-9471-696679003164}" srcOrd="19" destOrd="0" presId="urn:microsoft.com/office/officeart/2005/8/layout/list1"/>
    <dgm:cxn modelId="{2F2C97FF-053C-4432-BE4B-36E2A063C333}" type="presParOf" srcId="{D16C8167-B295-443C-B5F8-8D9CF2BE2DBE}" destId="{20DDA92F-14E3-4A40-B42E-E21F0911D8C5}" srcOrd="20" destOrd="0" presId="urn:microsoft.com/office/officeart/2005/8/layout/list1"/>
    <dgm:cxn modelId="{095E78BC-2A92-4C45-BC1C-86AFCB039A83}" type="presParOf" srcId="{20DDA92F-14E3-4A40-B42E-E21F0911D8C5}" destId="{5A710096-14F4-4701-A7D1-1C2DF801D4C6}" srcOrd="0" destOrd="0" presId="urn:microsoft.com/office/officeart/2005/8/layout/list1"/>
    <dgm:cxn modelId="{C5C2A639-F012-446A-B5B1-C75DEB172671}" type="presParOf" srcId="{20DDA92F-14E3-4A40-B42E-E21F0911D8C5}" destId="{5D34C59F-8633-446F-BF0B-6E27C121326E}" srcOrd="1" destOrd="0" presId="urn:microsoft.com/office/officeart/2005/8/layout/list1"/>
    <dgm:cxn modelId="{7F04E152-DE28-454E-85F0-65CFBCCFC9AF}" type="presParOf" srcId="{D16C8167-B295-443C-B5F8-8D9CF2BE2DBE}" destId="{DA61257E-96B1-4E09-B8F1-D1FD774DC994}" srcOrd="21" destOrd="0" presId="urn:microsoft.com/office/officeart/2005/8/layout/list1"/>
    <dgm:cxn modelId="{2643360F-1F5F-4216-9683-E07DECCC885A}" type="presParOf" srcId="{D16C8167-B295-443C-B5F8-8D9CF2BE2DBE}" destId="{E83EE78D-295F-473C-9407-785455DC1C62}" srcOrd="22" destOrd="0" presId="urn:microsoft.com/office/officeart/2005/8/layout/list1"/>
    <dgm:cxn modelId="{DCFB1515-2A2F-44FA-AB23-C2D1E55C5F03}" type="presParOf" srcId="{D16C8167-B295-443C-B5F8-8D9CF2BE2DBE}" destId="{82D2B7C6-6E3E-4828-A6CB-5971362A2B4C}" srcOrd="23" destOrd="0" presId="urn:microsoft.com/office/officeart/2005/8/layout/list1"/>
    <dgm:cxn modelId="{4F4A537C-9868-495E-9932-D0A67FE89558}" type="presParOf" srcId="{D16C8167-B295-443C-B5F8-8D9CF2BE2DBE}" destId="{644A4C7E-4504-4AD4-8A29-36FF45782B79}" srcOrd="24" destOrd="0" presId="urn:microsoft.com/office/officeart/2005/8/layout/list1"/>
    <dgm:cxn modelId="{4DB822B8-195A-40F9-96F2-2BA8667B6D0E}" type="presParOf" srcId="{644A4C7E-4504-4AD4-8A29-36FF45782B79}" destId="{6E4E0651-7E04-460F-9937-FC4515630AAC}" srcOrd="0" destOrd="0" presId="urn:microsoft.com/office/officeart/2005/8/layout/list1"/>
    <dgm:cxn modelId="{616B83AF-4742-4329-A367-17AC4B10FA6F}" type="presParOf" srcId="{644A4C7E-4504-4AD4-8A29-36FF45782B79}" destId="{EF1FAF81-75D0-46D0-A082-6AD8919DF2B6}" srcOrd="1" destOrd="0" presId="urn:microsoft.com/office/officeart/2005/8/layout/list1"/>
    <dgm:cxn modelId="{7D0B9EC4-540A-4D85-961B-E30A9D55543C}" type="presParOf" srcId="{D16C8167-B295-443C-B5F8-8D9CF2BE2DBE}" destId="{A0D8BC6B-6B9D-43F7-AD0E-158D81A640F5}" srcOrd="25" destOrd="0" presId="urn:microsoft.com/office/officeart/2005/8/layout/list1"/>
    <dgm:cxn modelId="{D958C209-FA97-4C94-90A8-90BEA2CCA64E}" type="presParOf" srcId="{D16C8167-B295-443C-B5F8-8D9CF2BE2DBE}" destId="{5B4C5E65-F324-4733-81B4-8E50D091BB5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1089E-8A58-4620-B269-3FB635EDC77C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D94E9-B457-4400-9844-F488D63D63BA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ptos" panose="020B0004020202020204"/>
              <a:ea typeface="+mn-ea"/>
              <a:cs typeface="+mn-cs"/>
            </a:rPr>
            <a:t>Screen for secondary causes, including medications that may impact BP lowering</a:t>
          </a:r>
        </a:p>
      </dsp:txBody>
      <dsp:txXfrm>
        <a:off x="398656" y="1088253"/>
        <a:ext cx="2959127" cy="1837317"/>
      </dsp:txXfrm>
    </dsp:sp>
    <dsp:sp modelId="{C1CD7D16-0896-4BFB-A3DD-FC9D0D8ED459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074AB-FEEE-4C05-9801-D8965F5B0B58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Aptos"/>
              <a:ea typeface="+mn-ea"/>
              <a:cs typeface="+mn-cs"/>
            </a:rPr>
            <a:t>MULTIDISCPLINARY TEAMWORK</a:t>
          </a:r>
        </a:p>
      </dsp:txBody>
      <dsp:txXfrm>
        <a:off x="4155097" y="1088253"/>
        <a:ext cx="2959127" cy="1837317"/>
      </dsp:txXfrm>
    </dsp:sp>
    <dsp:sp modelId="{0E756896-E0F9-4323-8CA4-D83604C015D3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72C24-A083-4D3E-8EA7-2F19DA5E1914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ptos" panose="020B0004020202020204"/>
              <a:ea typeface="+mn-ea"/>
              <a:cs typeface="+mn-cs"/>
            </a:rPr>
            <a:t>Shared decision-making process if renal denervation is being considered</a:t>
          </a:r>
        </a:p>
      </dsp:txBody>
      <dsp:txXfrm>
        <a:off x="7911539" y="1088253"/>
        <a:ext cx="2959127" cy="18373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C5E65-F324-4733-81B4-8E50D091BB5A}">
      <dsp:nvSpPr>
        <dsp:cNvPr id="0" name=""/>
        <dsp:cNvSpPr/>
      </dsp:nvSpPr>
      <dsp:spPr>
        <a:xfrm>
          <a:off x="0" y="342068"/>
          <a:ext cx="70815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FAF81-75D0-46D0-A082-6AD8919DF2B6}">
      <dsp:nvSpPr>
        <dsp:cNvPr id="0" name=""/>
        <dsp:cNvSpPr/>
      </dsp:nvSpPr>
      <dsp:spPr>
        <a:xfrm>
          <a:off x="354076" y="76388"/>
          <a:ext cx="495706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Clonidine</a:t>
          </a:r>
        </a:p>
      </dsp:txBody>
      <dsp:txXfrm>
        <a:off x="380015" y="102327"/>
        <a:ext cx="4905186" cy="479482"/>
      </dsp:txXfrm>
    </dsp:sp>
    <dsp:sp modelId="{9AEFF8DB-473B-423E-98AC-2AB46DF9AEBB}">
      <dsp:nvSpPr>
        <dsp:cNvPr id="0" name=""/>
        <dsp:cNvSpPr/>
      </dsp:nvSpPr>
      <dsp:spPr>
        <a:xfrm>
          <a:off x="0" y="1158548"/>
          <a:ext cx="70815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8ADE8-D745-494E-80CD-793DAA508114}">
      <dsp:nvSpPr>
        <dsp:cNvPr id="0" name=""/>
        <dsp:cNvSpPr/>
      </dsp:nvSpPr>
      <dsp:spPr>
        <a:xfrm>
          <a:off x="354076" y="892868"/>
          <a:ext cx="495706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Amphetamines</a:t>
          </a:r>
        </a:p>
      </dsp:txBody>
      <dsp:txXfrm>
        <a:off x="380015" y="918807"/>
        <a:ext cx="4905186" cy="479482"/>
      </dsp:txXfrm>
    </dsp:sp>
    <dsp:sp modelId="{95EC8436-B309-42CE-96C6-B726A48348D8}">
      <dsp:nvSpPr>
        <dsp:cNvPr id="0" name=""/>
        <dsp:cNvSpPr/>
      </dsp:nvSpPr>
      <dsp:spPr>
        <a:xfrm>
          <a:off x="0" y="1975028"/>
          <a:ext cx="70815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949D3-DDC7-4B67-AEF5-074D8EF7CE55}">
      <dsp:nvSpPr>
        <dsp:cNvPr id="0" name=""/>
        <dsp:cNvSpPr/>
      </dsp:nvSpPr>
      <dsp:spPr>
        <a:xfrm>
          <a:off x="354076" y="1709349"/>
          <a:ext cx="495706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Antidepressants (SNRIs, MAOIs, TCAs)</a:t>
          </a:r>
        </a:p>
      </dsp:txBody>
      <dsp:txXfrm>
        <a:off x="380015" y="1735288"/>
        <a:ext cx="4905186" cy="479482"/>
      </dsp:txXfrm>
    </dsp:sp>
    <dsp:sp modelId="{91335E4C-8924-4FB6-A1F9-53A27B5C2399}">
      <dsp:nvSpPr>
        <dsp:cNvPr id="0" name=""/>
        <dsp:cNvSpPr/>
      </dsp:nvSpPr>
      <dsp:spPr>
        <a:xfrm>
          <a:off x="0" y="2791509"/>
          <a:ext cx="70815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0CAF0-5659-4647-ACF2-AE9726CD9267}">
      <dsp:nvSpPr>
        <dsp:cNvPr id="0" name=""/>
        <dsp:cNvSpPr/>
      </dsp:nvSpPr>
      <dsp:spPr>
        <a:xfrm>
          <a:off x="354076" y="2525828"/>
          <a:ext cx="495706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Atypical antipsychotics</a:t>
          </a:r>
        </a:p>
      </dsp:txBody>
      <dsp:txXfrm>
        <a:off x="380015" y="2551767"/>
        <a:ext cx="4905186" cy="479482"/>
      </dsp:txXfrm>
    </dsp:sp>
    <dsp:sp modelId="{A3C20923-CF0A-4E87-8B5B-A62D7828BC5E}">
      <dsp:nvSpPr>
        <dsp:cNvPr id="0" name=""/>
        <dsp:cNvSpPr/>
      </dsp:nvSpPr>
      <dsp:spPr>
        <a:xfrm>
          <a:off x="0" y="3607989"/>
          <a:ext cx="70815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8C53E-2975-4CE7-80E9-34791E8ACEF7}">
      <dsp:nvSpPr>
        <dsp:cNvPr id="0" name=""/>
        <dsp:cNvSpPr/>
      </dsp:nvSpPr>
      <dsp:spPr>
        <a:xfrm>
          <a:off x="354076" y="3342309"/>
          <a:ext cx="495706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Immunosuppressants</a:t>
          </a:r>
          <a:endParaRPr lang="en-US" sz="1800" kern="1200" dirty="0"/>
        </a:p>
      </dsp:txBody>
      <dsp:txXfrm>
        <a:off x="380015" y="3368248"/>
        <a:ext cx="4905186" cy="4794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BEEAD-D88E-4566-A108-AD3B5E657FB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ptos Display" panose="020F0302020204030204"/>
            </a:rPr>
            <a:t>All adults with HTN</a:t>
          </a:r>
          <a:endParaRPr lang="en-US" sz="1800" b="1" kern="1200"/>
        </a:p>
      </dsp:txBody>
      <dsp:txXfrm>
        <a:off x="34333" y="271702"/>
        <a:ext cx="2148183" cy="1041683"/>
      </dsp:txXfrm>
    </dsp:sp>
    <dsp:sp modelId="{E3417F09-47E7-40DF-A7C3-84B6E423C3B6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1E606-DC03-4323-8E20-075F49139F86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ptos Display" panose="020F0302020204030204"/>
            </a:rPr>
            <a:t>SBP ≥140</a:t>
          </a:r>
          <a:endParaRPr lang="en-US" sz="3300" kern="1200"/>
        </a:p>
      </dsp:txBody>
      <dsp:txXfrm>
        <a:off x="476933" y="1654827"/>
        <a:ext cx="1705583" cy="1041683"/>
      </dsp:txXfrm>
    </dsp:sp>
    <dsp:sp modelId="{676578CC-79D9-4FE3-B16D-6D84D3822F17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3780B-11AC-4F51-A6B8-CEA9D7C4983E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ptos Display" panose="020F0302020204030204"/>
            </a:rPr>
            <a:t>DBP </a:t>
          </a:r>
          <a:r>
            <a:rPr lang="en-US" sz="3300" kern="1200">
              <a:latin typeface="Calibri"/>
              <a:ea typeface="Calibri"/>
              <a:cs typeface="Calibri"/>
            </a:rPr>
            <a:t>≥90</a:t>
          </a:r>
        </a:p>
      </dsp:txBody>
      <dsp:txXfrm>
        <a:off x="476933" y="3037951"/>
        <a:ext cx="1705583" cy="1041683"/>
      </dsp:txXfrm>
    </dsp:sp>
    <dsp:sp modelId="{C4F11887-4A4D-4E54-9F46-0FD1B99C3BDE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ptos Display" panose="020F0302020204030204"/>
            </a:rPr>
            <a:t>HTN + CVD</a:t>
          </a:r>
          <a:endParaRPr lang="en-US" sz="1800" b="1" kern="1200" dirty="0"/>
        </a:p>
      </dsp:txBody>
      <dsp:txXfrm>
        <a:off x="2800583" y="271702"/>
        <a:ext cx="2148183" cy="1041683"/>
      </dsp:txXfrm>
    </dsp:sp>
    <dsp:sp modelId="{AB387D80-5956-4F90-91C3-08A97A12D68C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A33B5-A22A-41C9-8506-A361027D5336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"/>
              <a:ea typeface="Calibri"/>
              <a:cs typeface="Calibri"/>
            </a:rPr>
            <a:t>SBP ≥130</a:t>
          </a:r>
        </a:p>
      </dsp:txBody>
      <dsp:txXfrm>
        <a:off x="3243183" y="1654827"/>
        <a:ext cx="1705583" cy="1041683"/>
      </dsp:txXfrm>
    </dsp:sp>
    <dsp:sp modelId="{B0EFEC67-AF58-4783-BF2D-0C6873123DAB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7AE1C-AC55-4D1E-9476-51D73CCC890A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Calibri"/>
              <a:ea typeface="Calibri"/>
              <a:cs typeface="Calibri"/>
            </a:rPr>
            <a:t>DBP ≥80</a:t>
          </a:r>
          <a:endParaRPr lang="en-US" sz="3300" kern="1200" dirty="0"/>
        </a:p>
      </dsp:txBody>
      <dsp:txXfrm>
        <a:off x="3243183" y="3037951"/>
        <a:ext cx="1705583" cy="1041683"/>
      </dsp:txXfrm>
    </dsp:sp>
    <dsp:sp modelId="{99A684EB-36C3-4750-A259-BB2C78A957B3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ptos Display" panose="020F0302020204030204"/>
            </a:rPr>
            <a:t>HTN + high short-term risk for CVD</a:t>
          </a:r>
          <a:endParaRPr lang="en-US" sz="1800" b="1" kern="1200" dirty="0"/>
        </a:p>
      </dsp:txBody>
      <dsp:txXfrm>
        <a:off x="5566832" y="271702"/>
        <a:ext cx="2148183" cy="1041683"/>
      </dsp:txXfrm>
    </dsp:sp>
    <dsp:sp modelId="{39235839-7A13-401C-8AF1-65DD13254843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C5157-A986-4176-83A4-870289026A5D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Calibri"/>
              <a:ea typeface="Calibri"/>
              <a:cs typeface="Calibri"/>
            </a:rPr>
            <a:t>SBP ≥130</a:t>
          </a:r>
          <a:endParaRPr lang="en-US" sz="3300" kern="1200" dirty="0">
            <a:latin typeface="Aptos Display" panose="020F0302020204030204"/>
          </a:endParaRPr>
        </a:p>
      </dsp:txBody>
      <dsp:txXfrm>
        <a:off x="6009432" y="1654827"/>
        <a:ext cx="1705583" cy="1041683"/>
      </dsp:txXfrm>
    </dsp:sp>
    <dsp:sp modelId="{13940143-C22C-461B-B039-DE3564DF450D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586D6-6C3A-4AD3-ACB4-3D3F5785BBC6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Calibri"/>
              <a:ea typeface="Calibri"/>
              <a:cs typeface="Calibri"/>
            </a:rPr>
            <a:t>DBP ≥80</a:t>
          </a:r>
        </a:p>
      </dsp:txBody>
      <dsp:txXfrm>
        <a:off x="6009432" y="3037951"/>
        <a:ext cx="1705583" cy="1041683"/>
      </dsp:txXfrm>
    </dsp:sp>
    <dsp:sp modelId="{3F891E37-0950-4AB8-93DD-6B6233126B7A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alibri"/>
              <a:ea typeface="Calibri"/>
              <a:cs typeface="Calibri"/>
            </a:rPr>
            <a:t>HTN + CVD risk &lt;7.5% (after 3-6 months of lifestyle modifications)</a:t>
          </a:r>
        </a:p>
      </dsp:txBody>
      <dsp:txXfrm>
        <a:off x="8333082" y="271702"/>
        <a:ext cx="2148183" cy="1041683"/>
      </dsp:txXfrm>
    </dsp:sp>
    <dsp:sp modelId="{BBA0BEF6-FE44-4D36-8A05-62735FBFD714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10EA8-90C5-4329-8140-BDF0D366FDFE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Calibri"/>
              <a:ea typeface="Calibri"/>
              <a:cs typeface="Calibri"/>
            </a:rPr>
            <a:t>SBP ≥130</a:t>
          </a:r>
        </a:p>
      </dsp:txBody>
      <dsp:txXfrm>
        <a:off x="8775682" y="1654827"/>
        <a:ext cx="1705583" cy="1041683"/>
      </dsp:txXfrm>
    </dsp:sp>
    <dsp:sp modelId="{AF6400A4-20BB-473F-86E1-785FE9E99FD0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2D178-26CF-475F-8AE3-7B55C32D3D7F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09202B"/>
              </a:solidFill>
              <a:latin typeface="Calibri"/>
              <a:ea typeface="Calibri"/>
              <a:cs typeface="Calibri"/>
            </a:rPr>
            <a:t>DBP ≥80</a:t>
          </a:r>
        </a:p>
      </dsp:txBody>
      <dsp:txXfrm>
        <a:off x="8775682" y="3037951"/>
        <a:ext cx="1705583" cy="10416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64D0D-783C-4108-A653-5C66D18E9666}">
      <dsp:nvSpPr>
        <dsp:cNvPr id="0" name=""/>
        <dsp:cNvSpPr/>
      </dsp:nvSpPr>
      <dsp:spPr>
        <a:xfrm>
          <a:off x="5262" y="0"/>
          <a:ext cx="5062686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Aptos Display" panose="020F0302020204030204"/>
            </a:rPr>
            <a:t>First Line</a:t>
          </a:r>
          <a:endParaRPr lang="en-US" sz="4000" kern="1200"/>
        </a:p>
      </dsp:txBody>
      <dsp:txXfrm>
        <a:off x="5262" y="0"/>
        <a:ext cx="5062686" cy="1305401"/>
      </dsp:txXfrm>
    </dsp:sp>
    <dsp:sp modelId="{3EA03AEA-61CD-4227-9F04-31842C521BAA}">
      <dsp:nvSpPr>
        <dsp:cNvPr id="0" name=""/>
        <dsp:cNvSpPr/>
      </dsp:nvSpPr>
      <dsp:spPr>
        <a:xfrm>
          <a:off x="511531" y="1305773"/>
          <a:ext cx="405014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Thiazide</a:t>
          </a:r>
          <a:endParaRPr lang="en-US" sz="1800" kern="1200"/>
        </a:p>
      </dsp:txBody>
      <dsp:txXfrm>
        <a:off x="536569" y="1330811"/>
        <a:ext cx="4000073" cy="804787"/>
      </dsp:txXfrm>
    </dsp:sp>
    <dsp:sp modelId="{F9E6C882-8A21-4E1F-BE16-FEFCE02F04E7}">
      <dsp:nvSpPr>
        <dsp:cNvPr id="0" name=""/>
        <dsp:cNvSpPr/>
      </dsp:nvSpPr>
      <dsp:spPr>
        <a:xfrm>
          <a:off x="511531" y="2292154"/>
          <a:ext cx="405014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Dihydropyridine CCB</a:t>
          </a:r>
          <a:endParaRPr lang="en-US" sz="1800" kern="1200"/>
        </a:p>
      </dsp:txBody>
      <dsp:txXfrm>
        <a:off x="536569" y="2317192"/>
        <a:ext cx="4000073" cy="804787"/>
      </dsp:txXfrm>
    </dsp:sp>
    <dsp:sp modelId="{CCE6B5B3-7B0D-496F-8F4B-7B860C2A514D}">
      <dsp:nvSpPr>
        <dsp:cNvPr id="0" name=""/>
        <dsp:cNvSpPr/>
      </dsp:nvSpPr>
      <dsp:spPr>
        <a:xfrm>
          <a:off x="511531" y="3278535"/>
          <a:ext cx="4050149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ptos Display" panose="020F0302020204030204"/>
            </a:rPr>
            <a:t>ACEi</a:t>
          </a:r>
          <a:endParaRPr lang="en-US" sz="1800" kern="1200" dirty="0"/>
        </a:p>
      </dsp:txBody>
      <dsp:txXfrm>
        <a:off x="536569" y="3303573"/>
        <a:ext cx="4000073" cy="804787"/>
      </dsp:txXfrm>
    </dsp:sp>
    <dsp:sp modelId="{EF32E232-C5AD-421B-ACCB-E3ADB350B2C3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Aptos Display" panose="020F0302020204030204"/>
            </a:rPr>
            <a:t>Alternative</a:t>
          </a:r>
          <a:endParaRPr lang="en-US" sz="4000" kern="1200" dirty="0">
            <a:latin typeface="Aptos Display" panose="020F0302020204030204"/>
          </a:endParaRPr>
        </a:p>
      </dsp:txBody>
      <dsp:txXfrm>
        <a:off x="5447650" y="0"/>
        <a:ext cx="5062686" cy="1305401"/>
      </dsp:txXfrm>
    </dsp:sp>
    <dsp:sp modelId="{65F40DAC-AC3B-430D-AB0B-306B87609067}">
      <dsp:nvSpPr>
        <dsp:cNvPr id="0" name=""/>
        <dsp:cNvSpPr/>
      </dsp:nvSpPr>
      <dsp:spPr>
        <a:xfrm>
          <a:off x="5953919" y="1308057"/>
          <a:ext cx="4050149" cy="356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ptos Display" panose="020F0302020204030204"/>
            </a:rPr>
            <a:t>Nondihydropyridine</a:t>
          </a:r>
          <a:r>
            <a:rPr lang="en-US" sz="1800" kern="1200" dirty="0">
              <a:latin typeface="Aptos Display" panose="020F0302020204030204"/>
            </a:rPr>
            <a:t> CCB</a:t>
          </a:r>
          <a:endParaRPr lang="en-US" sz="1800" kern="1200" dirty="0"/>
        </a:p>
      </dsp:txBody>
      <dsp:txXfrm>
        <a:off x="5964355" y="1318493"/>
        <a:ext cx="4029277" cy="335436"/>
      </dsp:txXfrm>
    </dsp:sp>
    <dsp:sp modelId="{667033AF-5F38-43B0-8795-C3FE156B387B}">
      <dsp:nvSpPr>
        <dsp:cNvPr id="0" name=""/>
        <dsp:cNvSpPr/>
      </dsp:nvSpPr>
      <dsp:spPr>
        <a:xfrm>
          <a:off x="5953919" y="1719182"/>
          <a:ext cx="4050149" cy="356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Loop diuretics</a:t>
          </a:r>
          <a:endParaRPr lang="en-US" sz="1800" kern="1200"/>
        </a:p>
      </dsp:txBody>
      <dsp:txXfrm>
        <a:off x="5964355" y="1729618"/>
        <a:ext cx="4029277" cy="335436"/>
      </dsp:txXfrm>
    </dsp:sp>
    <dsp:sp modelId="{A052A544-2A63-4443-BBF0-1BE77A32F9D8}">
      <dsp:nvSpPr>
        <dsp:cNvPr id="0" name=""/>
        <dsp:cNvSpPr/>
      </dsp:nvSpPr>
      <dsp:spPr>
        <a:xfrm>
          <a:off x="5953919" y="2130307"/>
          <a:ext cx="4050149" cy="356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MRA</a:t>
          </a:r>
          <a:endParaRPr lang="en-US" sz="1800" kern="1200" dirty="0"/>
        </a:p>
      </dsp:txBody>
      <dsp:txXfrm>
        <a:off x="5964355" y="2140743"/>
        <a:ext cx="4029277" cy="335436"/>
      </dsp:txXfrm>
    </dsp:sp>
    <dsp:sp modelId="{246E06DE-59B9-404D-BD08-4952E5E94961}">
      <dsp:nvSpPr>
        <dsp:cNvPr id="0" name=""/>
        <dsp:cNvSpPr/>
      </dsp:nvSpPr>
      <dsp:spPr>
        <a:xfrm>
          <a:off x="5953919" y="2541432"/>
          <a:ext cx="4050149" cy="356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Beta Blockers</a:t>
          </a:r>
          <a:endParaRPr lang="en-US" sz="1800" kern="1200" dirty="0"/>
        </a:p>
      </dsp:txBody>
      <dsp:txXfrm>
        <a:off x="5964355" y="2551868"/>
        <a:ext cx="4029277" cy="335436"/>
      </dsp:txXfrm>
    </dsp:sp>
    <dsp:sp modelId="{BA604157-B895-43D9-967D-8B989B6B2A5A}">
      <dsp:nvSpPr>
        <dsp:cNvPr id="0" name=""/>
        <dsp:cNvSpPr/>
      </dsp:nvSpPr>
      <dsp:spPr>
        <a:xfrm>
          <a:off x="5953919" y="2952557"/>
          <a:ext cx="4050149" cy="356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Alpha-1 blockers</a:t>
          </a:r>
          <a:endParaRPr lang="en-US" sz="1800" kern="1200" dirty="0"/>
        </a:p>
      </dsp:txBody>
      <dsp:txXfrm>
        <a:off x="5964355" y="2962993"/>
        <a:ext cx="4029277" cy="335436"/>
      </dsp:txXfrm>
    </dsp:sp>
    <dsp:sp modelId="{44585424-E9E5-46B6-A8F6-D6E72176F6AC}">
      <dsp:nvSpPr>
        <dsp:cNvPr id="0" name=""/>
        <dsp:cNvSpPr/>
      </dsp:nvSpPr>
      <dsp:spPr>
        <a:xfrm>
          <a:off x="5953919" y="3363682"/>
          <a:ext cx="4050149" cy="356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Direct renin inhibitors</a:t>
          </a:r>
        </a:p>
      </dsp:txBody>
      <dsp:txXfrm>
        <a:off x="5964355" y="3374118"/>
        <a:ext cx="4029277" cy="335436"/>
      </dsp:txXfrm>
    </dsp:sp>
    <dsp:sp modelId="{EEC44082-D331-4E21-9CE1-36B8B4DA29E5}">
      <dsp:nvSpPr>
        <dsp:cNvPr id="0" name=""/>
        <dsp:cNvSpPr/>
      </dsp:nvSpPr>
      <dsp:spPr>
        <a:xfrm>
          <a:off x="5953919" y="3774806"/>
          <a:ext cx="4050149" cy="356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Direct vasodilators</a:t>
          </a:r>
        </a:p>
      </dsp:txBody>
      <dsp:txXfrm>
        <a:off x="5964355" y="3785242"/>
        <a:ext cx="4029277" cy="3354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F65F2-5810-4FAA-88C1-82BCAEABF9F7}">
      <dsp:nvSpPr>
        <dsp:cNvPr id="0" name=""/>
        <dsp:cNvSpPr/>
      </dsp:nvSpPr>
      <dsp:spPr>
        <a:xfrm>
          <a:off x="2103120" y="1359"/>
          <a:ext cx="8412480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class 1 recommendation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SBP ≥140 + DBP ≥90 [stage 2 hypertension]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Improves adherence</a:t>
          </a:r>
        </a:p>
      </dsp:txBody>
      <dsp:txXfrm>
        <a:off x="2103120" y="1359"/>
        <a:ext cx="8412480" cy="1393787"/>
      </dsp:txXfrm>
    </dsp:sp>
    <dsp:sp modelId="{6BCD2A28-0840-4E87-964B-30B9423C5322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0000"/>
              </a:solidFill>
              <a:latin typeface="Aptos Display"/>
              <a:ea typeface="Calibri"/>
              <a:cs typeface="Calibri"/>
            </a:rPr>
            <a:t>Single</a:t>
          </a:r>
          <a:r>
            <a:rPr lang="en-US" sz="20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-pill combination</a:t>
          </a:r>
        </a:p>
      </dsp:txBody>
      <dsp:txXfrm>
        <a:off x="0" y="1359"/>
        <a:ext cx="2103120" cy="1393787"/>
      </dsp:txXfrm>
    </dsp:sp>
    <dsp:sp modelId="{9F275170-A3E1-4C3D-A507-F7ECC68B9949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class 2a recommendation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SBP 130-139 + DBP 80-89 [stage 1 hypertension]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Titrate dose and add other agent of different class if needed</a:t>
          </a:r>
        </a:p>
      </dsp:txBody>
      <dsp:txXfrm>
        <a:off x="2103120" y="1478775"/>
        <a:ext cx="8412480" cy="1393787"/>
      </dsp:txXfrm>
    </dsp:sp>
    <dsp:sp modelId="{A1F3C845-DD6C-4114-B797-2A2BF3796BE8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Single</a:t>
          </a:r>
          <a:r>
            <a:rPr lang="en-US" sz="2000" kern="1200">
              <a:latin typeface="Aptos Display" panose="020F0302020204030204"/>
            </a:rPr>
            <a:t> </a:t>
          </a:r>
          <a:r>
            <a:rPr lang="en-US" sz="2000" kern="1200">
              <a:latin typeface="Calibri"/>
              <a:ea typeface="Calibri"/>
              <a:cs typeface="Calibri"/>
            </a:rPr>
            <a:t>pill monotherapy</a:t>
          </a:r>
        </a:p>
      </dsp:txBody>
      <dsp:txXfrm>
        <a:off x="0" y="1478775"/>
        <a:ext cx="2103120" cy="1393787"/>
      </dsp:txXfrm>
    </dsp:sp>
    <dsp:sp modelId="{09FE8B96-D902-46B6-B7AA-67C227B470E4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AVOID</a:t>
          </a:r>
          <a:r>
            <a:rPr lang="en-US" sz="1600" kern="1200" dirty="0"/>
            <a:t> </a:t>
          </a:r>
          <a:r>
            <a:rPr lang="en-US" sz="1600" kern="1200" dirty="0" err="1"/>
            <a:t>ACEi</a:t>
          </a:r>
          <a:r>
            <a:rPr lang="en-US" sz="1600" kern="1200" dirty="0"/>
            <a:t> + ARB </a:t>
          </a:r>
          <a:r>
            <a:rPr lang="en-US" sz="1600" kern="1200" dirty="0">
              <a:latin typeface="Aptos Display" panose="020F0302020204030204"/>
            </a:rPr>
            <a:t>+/- </a:t>
          </a:r>
          <a:r>
            <a:rPr lang="en-US" sz="1600" kern="1200" dirty="0"/>
            <a:t>renin inhibitor combination</a:t>
          </a:r>
        </a:p>
      </dsp:txBody>
      <dsp:txXfrm>
        <a:off x="2103120" y="2956190"/>
        <a:ext cx="8412480" cy="1393787"/>
      </dsp:txXfrm>
    </dsp:sp>
    <dsp:sp modelId="{7B1C5D98-FFDA-4945-B241-9F9E3AEB33AA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0000"/>
              </a:solidFill>
              <a:latin typeface="Aptos Display" panose="020F0302020204030204"/>
            </a:rPr>
            <a:t>HARM</a:t>
          </a:r>
          <a:endParaRPr lang="en-US" sz="2000" kern="1200">
            <a:solidFill>
              <a:srgbClr val="000000"/>
            </a:solidFill>
          </a:endParaRPr>
        </a:p>
      </dsp:txBody>
      <dsp:txXfrm>
        <a:off x="0" y="2956190"/>
        <a:ext cx="2103120" cy="13937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67E38-94D7-4470-9E6C-FC8B2069B3FA}">
      <dsp:nvSpPr>
        <dsp:cNvPr id="0" name=""/>
        <dsp:cNvSpPr/>
      </dsp:nvSpPr>
      <dsp:spPr>
        <a:xfrm>
          <a:off x="1260791" y="312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Thiazide + </a:t>
          </a:r>
          <a:r>
            <a:rPr lang="en-US" sz="1800" kern="1200">
              <a:latin typeface="Aptos Display" panose="020F0302020204030204"/>
            </a:rPr>
            <a:t>cholestyramine</a:t>
          </a:r>
          <a:endParaRPr lang="en-US" sz="1800" kern="1200"/>
        </a:p>
      </dsp:txBody>
      <dsp:txXfrm>
        <a:off x="1923151" y="3129"/>
        <a:ext cx="1987078" cy="1324719"/>
      </dsp:txXfrm>
    </dsp:sp>
    <dsp:sp modelId="{E71B49C1-C5EA-4993-9A61-8D1CFF832A5D}">
      <dsp:nvSpPr>
        <dsp:cNvPr id="0" name=""/>
        <dsp:cNvSpPr/>
      </dsp:nvSpPr>
      <dsp:spPr>
        <a:xfrm>
          <a:off x="4142055" y="11573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 Display" panose="020F0302020204030204"/>
            </a:rPr>
            <a:t>Decreased </a:t>
          </a:r>
          <a:r>
            <a:rPr lang="en-US" sz="2600" kern="1200">
              <a:latin typeface="Calibri"/>
              <a:ea typeface="Calibri"/>
              <a:cs typeface="Calibri"/>
            </a:rPr>
            <a:t>absorption</a:t>
          </a:r>
        </a:p>
      </dsp:txBody>
      <dsp:txXfrm>
        <a:off x="4691813" y="115730"/>
        <a:ext cx="1649276" cy="1099516"/>
      </dsp:txXfrm>
    </dsp:sp>
    <dsp:sp modelId="{B9E20ADE-88BA-4049-A149-36838D12F95E}">
      <dsp:nvSpPr>
        <dsp:cNvPr id="0" name=""/>
        <dsp:cNvSpPr/>
      </dsp:nvSpPr>
      <dsp:spPr>
        <a:xfrm>
          <a:off x="6506016" y="11573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 Display" panose="020F0302020204030204"/>
            </a:rPr>
            <a:t>Reduced</a:t>
          </a:r>
          <a:r>
            <a:rPr lang="en-US" sz="2600" kern="1200" dirty="0">
              <a:latin typeface="Aptos Display" panose="020F0302020204030204"/>
            </a:rPr>
            <a:t> BP lowering </a:t>
          </a:r>
          <a:endParaRPr lang="en-US" sz="2600" kern="1200" dirty="0"/>
        </a:p>
      </dsp:txBody>
      <dsp:txXfrm>
        <a:off x="7055774" y="115730"/>
        <a:ext cx="1649276" cy="1099516"/>
      </dsp:txXfrm>
    </dsp:sp>
    <dsp:sp modelId="{772853E3-0976-4CEB-9526-65B928FD819B}">
      <dsp:nvSpPr>
        <dsp:cNvPr id="0" name=""/>
        <dsp:cNvSpPr/>
      </dsp:nvSpPr>
      <dsp:spPr>
        <a:xfrm>
          <a:off x="1260791" y="151330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Amlodipine/ furosemide/beta blockers/ telmisartan + potassium binder</a:t>
          </a:r>
          <a:endParaRPr lang="en-US" sz="1800" kern="1200" dirty="0"/>
        </a:p>
      </dsp:txBody>
      <dsp:txXfrm>
        <a:off x="1923151" y="1513309"/>
        <a:ext cx="1987078" cy="1324719"/>
      </dsp:txXfrm>
    </dsp:sp>
    <dsp:sp modelId="{9FC021D0-383C-4177-829F-17E4962286D6}">
      <dsp:nvSpPr>
        <dsp:cNvPr id="0" name=""/>
        <dsp:cNvSpPr/>
      </dsp:nvSpPr>
      <dsp:spPr>
        <a:xfrm>
          <a:off x="4142055" y="162591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 Display" panose="020F0302020204030204"/>
            </a:rPr>
            <a:t>Decreased absorption</a:t>
          </a:r>
          <a:endParaRPr lang="en-US" sz="2600" kern="1200"/>
        </a:p>
      </dsp:txBody>
      <dsp:txXfrm>
        <a:off x="4691813" y="1625910"/>
        <a:ext cx="1649276" cy="1099516"/>
      </dsp:txXfrm>
    </dsp:sp>
    <dsp:sp modelId="{0022E767-CF35-4C72-8B1C-1EBA52CC3B26}">
      <dsp:nvSpPr>
        <dsp:cNvPr id="0" name=""/>
        <dsp:cNvSpPr/>
      </dsp:nvSpPr>
      <dsp:spPr>
        <a:xfrm>
          <a:off x="6506016" y="162591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 Display" panose="020F0302020204030204"/>
            </a:rPr>
            <a:t>Reduced BP lowering</a:t>
          </a:r>
          <a:endParaRPr lang="en-US" sz="2600" kern="1200"/>
        </a:p>
      </dsp:txBody>
      <dsp:txXfrm>
        <a:off x="7055774" y="1625910"/>
        <a:ext cx="1649276" cy="1099516"/>
      </dsp:txXfrm>
    </dsp:sp>
    <dsp:sp modelId="{BF3E4EB9-7D76-4F49-A664-BE48E0F56D4B}">
      <dsp:nvSpPr>
        <dsp:cNvPr id="0" name=""/>
        <dsp:cNvSpPr/>
      </dsp:nvSpPr>
      <dsp:spPr>
        <a:xfrm>
          <a:off x="1260791" y="302348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Methyldopa + iron salts</a:t>
          </a:r>
          <a:endParaRPr lang="en-US" sz="1800" kern="1200"/>
        </a:p>
      </dsp:txBody>
      <dsp:txXfrm>
        <a:off x="1923151" y="3023489"/>
        <a:ext cx="1987078" cy="1324719"/>
      </dsp:txXfrm>
    </dsp:sp>
    <dsp:sp modelId="{BA11E602-42EC-4326-A23D-857CB513815E}">
      <dsp:nvSpPr>
        <dsp:cNvPr id="0" name=""/>
        <dsp:cNvSpPr/>
      </dsp:nvSpPr>
      <dsp:spPr>
        <a:xfrm>
          <a:off x="4142055" y="313609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 Display" panose="020F0302020204030204"/>
            </a:rPr>
            <a:t>Decreased absorption</a:t>
          </a:r>
          <a:endParaRPr lang="en-US" sz="2600" kern="1200"/>
        </a:p>
      </dsp:txBody>
      <dsp:txXfrm>
        <a:off x="4691813" y="3136090"/>
        <a:ext cx="1649276" cy="1099516"/>
      </dsp:txXfrm>
    </dsp:sp>
    <dsp:sp modelId="{FD760CC9-D34B-4A20-A2ED-B6E2EC124AF2}">
      <dsp:nvSpPr>
        <dsp:cNvPr id="0" name=""/>
        <dsp:cNvSpPr/>
      </dsp:nvSpPr>
      <dsp:spPr>
        <a:xfrm>
          <a:off x="6506016" y="313609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 Display" panose="020F0302020204030204"/>
            </a:rPr>
            <a:t>Reduced</a:t>
          </a:r>
          <a:r>
            <a:rPr lang="en-US" sz="2600" kern="1200" dirty="0">
              <a:latin typeface="Aptos Display" panose="020F0302020204030204"/>
            </a:rPr>
            <a:t> BP lowering</a:t>
          </a:r>
          <a:endParaRPr lang="en-US" sz="2600" kern="1200" dirty="0"/>
        </a:p>
      </dsp:txBody>
      <dsp:txXfrm>
        <a:off x="7055774" y="3136090"/>
        <a:ext cx="1649276" cy="10995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BA621-C520-4218-B956-6169A01222B6}">
      <dsp:nvSpPr>
        <dsp:cNvPr id="0" name=""/>
        <dsp:cNvSpPr/>
      </dsp:nvSpPr>
      <dsp:spPr>
        <a:xfrm>
          <a:off x="1260791" y="312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CHF beta blockers + CYP2D6 inhibitors</a:t>
          </a:r>
          <a:endParaRPr lang="en-US" sz="1800" kern="1200"/>
        </a:p>
      </dsp:txBody>
      <dsp:txXfrm>
        <a:off x="1923151" y="3129"/>
        <a:ext cx="1987078" cy="1324719"/>
      </dsp:txXfrm>
    </dsp:sp>
    <dsp:sp modelId="{513D7582-B6BD-4F2A-9258-1481DBF974E3}">
      <dsp:nvSpPr>
        <dsp:cNvPr id="0" name=""/>
        <dsp:cNvSpPr/>
      </dsp:nvSpPr>
      <dsp:spPr>
        <a:xfrm>
          <a:off x="4142055" y="11573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ptos Display" panose="020F0302020204030204"/>
            </a:rPr>
            <a:t>Increased BB concentration</a:t>
          </a:r>
          <a:endParaRPr lang="en-US" sz="2200" kern="1200"/>
        </a:p>
      </dsp:txBody>
      <dsp:txXfrm>
        <a:off x="4691813" y="115730"/>
        <a:ext cx="1649276" cy="1099516"/>
      </dsp:txXfrm>
    </dsp:sp>
    <dsp:sp modelId="{08809EAA-FBDF-40F4-8156-9696F554753F}">
      <dsp:nvSpPr>
        <dsp:cNvPr id="0" name=""/>
        <dsp:cNvSpPr/>
      </dsp:nvSpPr>
      <dsp:spPr>
        <a:xfrm>
          <a:off x="6506016" y="11573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ptos Display" panose="020F0302020204030204"/>
            </a:rPr>
            <a:t>Bradycardia/ hypotension</a:t>
          </a:r>
          <a:endParaRPr lang="en-US" sz="1800" kern="1200">
            <a:latin typeface="Aptos Display" panose="020F0302020204030204"/>
          </a:endParaRPr>
        </a:p>
      </dsp:txBody>
      <dsp:txXfrm>
        <a:off x="7055774" y="115730"/>
        <a:ext cx="1649276" cy="1099516"/>
      </dsp:txXfrm>
    </dsp:sp>
    <dsp:sp modelId="{69C38328-22A2-4C64-990B-CB6D5405D7C2}">
      <dsp:nvSpPr>
        <dsp:cNvPr id="0" name=""/>
        <dsp:cNvSpPr/>
      </dsp:nvSpPr>
      <dsp:spPr>
        <a:xfrm>
          <a:off x="1260791" y="151330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Diltiazem/</a:t>
          </a:r>
          <a:r>
            <a:rPr lang="en-US" sz="1800" kern="1200">
              <a:latin typeface="Aptos Display" panose="020F0302020204030204"/>
            </a:rPr>
            <a:t>verapamil + CYP3A4 inhibitors</a:t>
          </a:r>
          <a:endParaRPr lang="en-US" sz="1800" kern="1200"/>
        </a:p>
      </dsp:txBody>
      <dsp:txXfrm>
        <a:off x="1923151" y="1513309"/>
        <a:ext cx="1987078" cy="1324719"/>
      </dsp:txXfrm>
    </dsp:sp>
    <dsp:sp modelId="{664853A7-ED80-4DC9-AE33-86558DD78AE7}">
      <dsp:nvSpPr>
        <dsp:cNvPr id="0" name=""/>
        <dsp:cNvSpPr/>
      </dsp:nvSpPr>
      <dsp:spPr>
        <a:xfrm>
          <a:off x="4142055" y="162591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ptos Display" panose="020F0302020204030204"/>
            </a:rPr>
            <a:t>Increased CCB </a:t>
          </a:r>
          <a:r>
            <a:rPr lang="en-US" sz="2200" kern="1200">
              <a:latin typeface="Aptos Display" panose="020F0302020204030204"/>
            </a:rPr>
            <a:t>concentration</a:t>
          </a:r>
          <a:endParaRPr lang="en-US" sz="2200" kern="1200" dirty="0"/>
        </a:p>
      </dsp:txBody>
      <dsp:txXfrm>
        <a:off x="4691813" y="1625910"/>
        <a:ext cx="1649276" cy="1099516"/>
      </dsp:txXfrm>
    </dsp:sp>
    <dsp:sp modelId="{88036643-BDE2-4B4A-94AE-ED5D952E242F}">
      <dsp:nvSpPr>
        <dsp:cNvPr id="0" name=""/>
        <dsp:cNvSpPr/>
      </dsp:nvSpPr>
      <dsp:spPr>
        <a:xfrm>
          <a:off x="6506016" y="162591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ptos Display" panose="020F0302020204030204"/>
            </a:rPr>
            <a:t>Bradycardia/ hypotension</a:t>
          </a:r>
        </a:p>
      </dsp:txBody>
      <dsp:txXfrm>
        <a:off x="7055774" y="1625910"/>
        <a:ext cx="1649276" cy="1099516"/>
      </dsp:txXfrm>
    </dsp:sp>
    <dsp:sp modelId="{FBE07EC7-2D7B-432F-B997-0F26966C365F}">
      <dsp:nvSpPr>
        <dsp:cNvPr id="0" name=""/>
        <dsp:cNvSpPr/>
      </dsp:nvSpPr>
      <dsp:spPr>
        <a:xfrm>
          <a:off x="1260791" y="302348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ea typeface="Calibri"/>
              <a:cs typeface="Calibri"/>
            </a:rPr>
            <a:t>Diltiazem/verapamil + CYP3A4 inducers</a:t>
          </a:r>
          <a:endParaRPr lang="en-US" sz="1800" kern="1200"/>
        </a:p>
      </dsp:txBody>
      <dsp:txXfrm>
        <a:off x="1923151" y="3023489"/>
        <a:ext cx="1987078" cy="1324719"/>
      </dsp:txXfrm>
    </dsp:sp>
    <dsp:sp modelId="{4224A211-22F3-4B61-B684-3EF2A2A62115}">
      <dsp:nvSpPr>
        <dsp:cNvPr id="0" name=""/>
        <dsp:cNvSpPr/>
      </dsp:nvSpPr>
      <dsp:spPr>
        <a:xfrm>
          <a:off x="4142055" y="313609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ptos Display" panose="020F0302020204030204"/>
            </a:rPr>
            <a:t>Decreased CCB concentration</a:t>
          </a:r>
          <a:endParaRPr lang="en-US" sz="2200" kern="1200"/>
        </a:p>
      </dsp:txBody>
      <dsp:txXfrm>
        <a:off x="4691813" y="3136090"/>
        <a:ext cx="1649276" cy="1099516"/>
      </dsp:txXfrm>
    </dsp:sp>
    <dsp:sp modelId="{C2918720-FA4D-41A5-8417-312DDD862A3D}">
      <dsp:nvSpPr>
        <dsp:cNvPr id="0" name=""/>
        <dsp:cNvSpPr/>
      </dsp:nvSpPr>
      <dsp:spPr>
        <a:xfrm>
          <a:off x="6506016" y="313609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ptos Display" panose="020F0302020204030204"/>
            </a:rPr>
            <a:t>Reduced clinical effects</a:t>
          </a:r>
        </a:p>
      </dsp:txBody>
      <dsp:txXfrm>
        <a:off x="7055774" y="3136090"/>
        <a:ext cx="1649276" cy="10995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47DAA-97D0-4E2B-A3B3-70ED964AFC97}">
      <dsp:nvSpPr>
        <dsp:cNvPr id="0" name=""/>
        <dsp:cNvSpPr/>
      </dsp:nvSpPr>
      <dsp:spPr>
        <a:xfrm>
          <a:off x="1260791" y="312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Lithium + thiazides/RAS blockers</a:t>
          </a:r>
          <a:endParaRPr lang="en-US" sz="1800" kern="1200"/>
        </a:p>
      </dsp:txBody>
      <dsp:txXfrm>
        <a:off x="1923151" y="3129"/>
        <a:ext cx="1987078" cy="1324719"/>
      </dsp:txXfrm>
    </dsp:sp>
    <dsp:sp modelId="{FD4F95BF-4C59-4D68-BF2A-B56FC5E5DE83}">
      <dsp:nvSpPr>
        <dsp:cNvPr id="0" name=""/>
        <dsp:cNvSpPr/>
      </dsp:nvSpPr>
      <dsp:spPr>
        <a:xfrm>
          <a:off x="4142055" y="11573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 Display" panose="020F0302020204030204"/>
            </a:rPr>
            <a:t>Reduced </a:t>
          </a:r>
          <a:r>
            <a:rPr lang="en-US" sz="1900" kern="1200">
              <a:latin typeface="Aptos Display" panose="020F0302020204030204"/>
            </a:rPr>
            <a:t>lithium clearance</a:t>
          </a:r>
          <a:endParaRPr lang="en-US" sz="1900" kern="1200" dirty="0"/>
        </a:p>
      </dsp:txBody>
      <dsp:txXfrm>
        <a:off x="4691813" y="115730"/>
        <a:ext cx="1649276" cy="1099516"/>
      </dsp:txXfrm>
    </dsp:sp>
    <dsp:sp modelId="{72937CD5-2E64-46CD-82D3-A9206EA33F0D}">
      <dsp:nvSpPr>
        <dsp:cNvPr id="0" name=""/>
        <dsp:cNvSpPr/>
      </dsp:nvSpPr>
      <dsp:spPr>
        <a:xfrm>
          <a:off x="6506016" y="11573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ptos Display" panose="020F0302020204030204"/>
            </a:rPr>
            <a:t>Increased risk of toxicity</a:t>
          </a:r>
          <a:endParaRPr lang="en-US" sz="1900" kern="1200"/>
        </a:p>
      </dsp:txBody>
      <dsp:txXfrm>
        <a:off x="7055774" y="115730"/>
        <a:ext cx="1649276" cy="1099516"/>
      </dsp:txXfrm>
    </dsp:sp>
    <dsp:sp modelId="{3F7FEAAA-5408-4179-844A-05FBB1854D13}">
      <dsp:nvSpPr>
        <dsp:cNvPr id="0" name=""/>
        <dsp:cNvSpPr/>
      </dsp:nvSpPr>
      <dsp:spPr>
        <a:xfrm>
          <a:off x="1260791" y="151330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Verapamil via P-</a:t>
          </a:r>
          <a:r>
            <a:rPr lang="en-US" sz="1800" kern="1200" dirty="0" err="1">
              <a:latin typeface="Aptos Display" panose="020F0302020204030204"/>
            </a:rPr>
            <a:t>gp</a:t>
          </a:r>
          <a:r>
            <a:rPr lang="en-US" sz="1800" kern="1200" dirty="0">
              <a:latin typeface="Aptos Display" panose="020F0302020204030204"/>
            </a:rPr>
            <a:t> inhibition + dabigatran</a:t>
          </a:r>
          <a:endParaRPr lang="en-US" sz="1800" kern="1200" dirty="0"/>
        </a:p>
      </dsp:txBody>
      <dsp:txXfrm>
        <a:off x="1923151" y="1513309"/>
        <a:ext cx="1987078" cy="1324719"/>
      </dsp:txXfrm>
    </dsp:sp>
    <dsp:sp modelId="{01AD2C01-57FC-476D-933B-BB682FE6C8AC}">
      <dsp:nvSpPr>
        <dsp:cNvPr id="0" name=""/>
        <dsp:cNvSpPr/>
      </dsp:nvSpPr>
      <dsp:spPr>
        <a:xfrm>
          <a:off x="4142055" y="162591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 Display" panose="020F0302020204030204"/>
            </a:rPr>
            <a:t>Reduced P-</a:t>
          </a:r>
          <a:r>
            <a:rPr lang="en-US" sz="1900" kern="1200" dirty="0" err="1">
              <a:latin typeface="Aptos Display" panose="020F0302020204030204"/>
            </a:rPr>
            <a:t>gp</a:t>
          </a:r>
          <a:r>
            <a:rPr lang="en-US" sz="1900" kern="1200" dirty="0">
              <a:latin typeface="Aptos Display" panose="020F0302020204030204"/>
            </a:rPr>
            <a:t> efflux of dabigatran</a:t>
          </a:r>
          <a:endParaRPr lang="en-US" sz="1900" kern="1200" dirty="0"/>
        </a:p>
      </dsp:txBody>
      <dsp:txXfrm>
        <a:off x="4691813" y="1625910"/>
        <a:ext cx="1649276" cy="1099516"/>
      </dsp:txXfrm>
    </dsp:sp>
    <dsp:sp modelId="{470CF150-AA00-42B8-A11C-393DC7C3AAB5}">
      <dsp:nvSpPr>
        <dsp:cNvPr id="0" name=""/>
        <dsp:cNvSpPr/>
      </dsp:nvSpPr>
      <dsp:spPr>
        <a:xfrm>
          <a:off x="6506016" y="162591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ptos Display" panose="020F0302020204030204"/>
            </a:rPr>
            <a:t>Increased dabigatran levels (higher bleed risk)</a:t>
          </a:r>
          <a:endParaRPr lang="en-US" sz="1900" kern="1200"/>
        </a:p>
      </dsp:txBody>
      <dsp:txXfrm>
        <a:off x="7055774" y="1625910"/>
        <a:ext cx="1649276" cy="1099516"/>
      </dsp:txXfrm>
    </dsp:sp>
    <dsp:sp modelId="{2135D78A-AAF1-4DC2-AE7D-D715E90D812C}">
      <dsp:nvSpPr>
        <dsp:cNvPr id="0" name=""/>
        <dsp:cNvSpPr/>
      </dsp:nvSpPr>
      <dsp:spPr>
        <a:xfrm>
          <a:off x="1260791" y="3023489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Verapamil/carvedilol via P-</a:t>
          </a:r>
          <a:r>
            <a:rPr lang="en-US" sz="1800" kern="1200" dirty="0" err="1">
              <a:latin typeface="Calibri"/>
              <a:ea typeface="Calibri"/>
              <a:cs typeface="Calibri"/>
            </a:rPr>
            <a:t>gp</a:t>
          </a:r>
          <a:r>
            <a:rPr lang="en-US" sz="1800" kern="1200" dirty="0">
              <a:latin typeface="Calibri"/>
              <a:ea typeface="Calibri"/>
              <a:cs typeface="Calibri"/>
            </a:rPr>
            <a:t> inhibition + digoxin</a:t>
          </a:r>
          <a:endParaRPr lang="en-US" sz="1800" kern="1200" dirty="0"/>
        </a:p>
      </dsp:txBody>
      <dsp:txXfrm>
        <a:off x="1923151" y="3023489"/>
        <a:ext cx="1987078" cy="1324719"/>
      </dsp:txXfrm>
    </dsp:sp>
    <dsp:sp modelId="{2750286D-8AF4-4578-85AF-6DF13EB4401A}">
      <dsp:nvSpPr>
        <dsp:cNvPr id="0" name=""/>
        <dsp:cNvSpPr/>
      </dsp:nvSpPr>
      <dsp:spPr>
        <a:xfrm>
          <a:off x="4142055" y="313609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ea typeface="Calibri"/>
              <a:cs typeface="Calibri"/>
            </a:rPr>
            <a:t>Reduced P-</a:t>
          </a:r>
          <a:r>
            <a:rPr lang="en-US" sz="1900" kern="1200" dirty="0" err="1">
              <a:latin typeface="Calibri"/>
              <a:ea typeface="Calibri"/>
              <a:cs typeface="Calibri"/>
            </a:rPr>
            <a:t>gp</a:t>
          </a:r>
          <a:r>
            <a:rPr lang="en-US" sz="1900" kern="1200" dirty="0">
              <a:latin typeface="Calibri"/>
              <a:ea typeface="Calibri"/>
              <a:cs typeface="Calibri"/>
            </a:rPr>
            <a:t> efflux of digoxin</a:t>
          </a:r>
          <a:endParaRPr lang="en-US" sz="1900" kern="1200" dirty="0"/>
        </a:p>
      </dsp:txBody>
      <dsp:txXfrm>
        <a:off x="4691813" y="3136090"/>
        <a:ext cx="1649276" cy="1099516"/>
      </dsp:txXfrm>
    </dsp:sp>
    <dsp:sp modelId="{9DE51A00-7947-4202-ADE2-2A99D97E1A93}">
      <dsp:nvSpPr>
        <dsp:cNvPr id="0" name=""/>
        <dsp:cNvSpPr/>
      </dsp:nvSpPr>
      <dsp:spPr>
        <a:xfrm>
          <a:off x="6506016" y="3136090"/>
          <a:ext cx="2748792" cy="10995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 Display" panose="020F0302020204030204"/>
            </a:rPr>
            <a:t>Increased digo</a:t>
          </a:r>
          <a:r>
            <a:rPr lang="en-US" sz="1900" kern="1200">
              <a:latin typeface="Aptos Display" panose="020F0302020204030204"/>
            </a:rPr>
            <a:t>xin levels (higher risk of toxicity)</a:t>
          </a:r>
          <a:endParaRPr lang="en-US" sz="1900" kern="1200"/>
        </a:p>
      </dsp:txBody>
      <dsp:txXfrm>
        <a:off x="7055774" y="3136090"/>
        <a:ext cx="1649276" cy="10995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26653-699C-4F8D-A314-D421D55DDE17}">
      <dsp:nvSpPr>
        <dsp:cNvPr id="0" name=""/>
        <dsp:cNvSpPr/>
      </dsp:nvSpPr>
      <dsp:spPr>
        <a:xfrm>
          <a:off x="0" y="36908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 Display" panose="020F0302020204030204"/>
            </a:rPr>
            <a:t>Dihydropyridine CCB + RAS inhibitor</a:t>
          </a:r>
          <a:endParaRPr lang="en-US" sz="2600" kern="1200"/>
        </a:p>
      </dsp:txBody>
      <dsp:txXfrm>
        <a:off x="31185" y="68093"/>
        <a:ext cx="10453230" cy="576450"/>
      </dsp:txXfrm>
    </dsp:sp>
    <dsp:sp modelId="{B8621A22-AB91-41DA-A694-86AA678B914C}">
      <dsp:nvSpPr>
        <dsp:cNvPr id="0" name=""/>
        <dsp:cNvSpPr/>
      </dsp:nvSpPr>
      <dsp:spPr>
        <a:xfrm>
          <a:off x="0" y="675728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>
              <a:latin typeface="Aptos Display" panose="020F0302020204030204"/>
            </a:rPr>
            <a:t>Reduced risk of leg swelling</a:t>
          </a:r>
          <a:endParaRPr lang="en-US" sz="2000" kern="1200"/>
        </a:p>
      </dsp:txBody>
      <dsp:txXfrm>
        <a:off x="0" y="675728"/>
        <a:ext cx="10515600" cy="430560"/>
      </dsp:txXfrm>
    </dsp:sp>
    <dsp:sp modelId="{456BB945-1917-40AE-907D-B19EB171FA5E}">
      <dsp:nvSpPr>
        <dsp:cNvPr id="0" name=""/>
        <dsp:cNvSpPr/>
      </dsp:nvSpPr>
      <dsp:spPr>
        <a:xfrm>
          <a:off x="0" y="110628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 Display" panose="020F0302020204030204"/>
            </a:rPr>
            <a:t>RAS inhibitors + diuretics</a:t>
          </a:r>
          <a:endParaRPr lang="en-US" sz="2600" kern="1200"/>
        </a:p>
      </dsp:txBody>
      <dsp:txXfrm>
        <a:off x="31185" y="1137474"/>
        <a:ext cx="10453230" cy="576450"/>
      </dsp:txXfrm>
    </dsp:sp>
    <dsp:sp modelId="{94190A3E-F57E-495F-8DB9-708B8966FAC5}">
      <dsp:nvSpPr>
        <dsp:cNvPr id="0" name=""/>
        <dsp:cNvSpPr/>
      </dsp:nvSpPr>
      <dsp:spPr>
        <a:xfrm>
          <a:off x="0" y="174510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ptos Display" panose="020F0302020204030204"/>
            </a:rPr>
            <a:t>Balanced effects on </a:t>
          </a:r>
          <a:r>
            <a:rPr lang="en-US" sz="2000" kern="1200">
              <a:latin typeface="Aptos Display" panose="020F0302020204030204"/>
            </a:rPr>
            <a:t>potassium</a:t>
          </a:r>
          <a:endParaRPr lang="en-US" sz="2000" kern="1200" dirty="0"/>
        </a:p>
      </dsp:txBody>
      <dsp:txXfrm>
        <a:off x="0" y="1745109"/>
        <a:ext cx="10515600" cy="430560"/>
      </dsp:txXfrm>
    </dsp:sp>
    <dsp:sp modelId="{FD88505E-877B-473A-B39B-622A502570E9}">
      <dsp:nvSpPr>
        <dsp:cNvPr id="0" name=""/>
        <dsp:cNvSpPr/>
      </dsp:nvSpPr>
      <dsp:spPr>
        <a:xfrm>
          <a:off x="0" y="217566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ptos Display" panose="020F0302020204030204"/>
            </a:rPr>
            <a:t>RAS inhibitors + potassium binders</a:t>
          </a:r>
        </a:p>
      </dsp:txBody>
      <dsp:txXfrm>
        <a:off x="31185" y="2206854"/>
        <a:ext cx="10453230" cy="576450"/>
      </dsp:txXfrm>
    </dsp:sp>
    <dsp:sp modelId="{186B7F53-7A8D-4EE2-B352-FBF3EED4678F}">
      <dsp:nvSpPr>
        <dsp:cNvPr id="0" name=""/>
        <dsp:cNvSpPr/>
      </dsp:nvSpPr>
      <dsp:spPr>
        <a:xfrm>
          <a:off x="0" y="281448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ptos Display" panose="020F0302020204030204"/>
            </a:rPr>
            <a:t>Lower risk of hyperkalemia</a:t>
          </a:r>
        </a:p>
      </dsp:txBody>
      <dsp:txXfrm>
        <a:off x="0" y="2814489"/>
        <a:ext cx="10515600" cy="430560"/>
      </dsp:txXfrm>
    </dsp:sp>
    <dsp:sp modelId="{8F5235B3-6120-4048-86C1-AC997C8D513A}">
      <dsp:nvSpPr>
        <dsp:cNvPr id="0" name=""/>
        <dsp:cNvSpPr/>
      </dsp:nvSpPr>
      <dsp:spPr>
        <a:xfrm>
          <a:off x="0" y="324504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ptos Display" panose="020F0302020204030204"/>
            </a:rPr>
            <a:t>Diuretics + potassium supplement</a:t>
          </a:r>
        </a:p>
      </dsp:txBody>
      <dsp:txXfrm>
        <a:off x="31185" y="3276234"/>
        <a:ext cx="10453230" cy="576450"/>
      </dsp:txXfrm>
    </dsp:sp>
    <dsp:sp modelId="{9371BD69-7F02-48C6-8BFA-66E723AB7EBF}">
      <dsp:nvSpPr>
        <dsp:cNvPr id="0" name=""/>
        <dsp:cNvSpPr/>
      </dsp:nvSpPr>
      <dsp:spPr>
        <a:xfrm>
          <a:off x="0" y="388386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ptos Display" panose="020F0302020204030204"/>
            </a:rPr>
            <a:t>Lower risk of hypokalemia</a:t>
          </a:r>
        </a:p>
      </dsp:txBody>
      <dsp:txXfrm>
        <a:off x="0" y="3883869"/>
        <a:ext cx="10515600" cy="4305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FBAB0-F0B5-4E7A-8973-4009D3C152E9}">
      <dsp:nvSpPr>
        <dsp:cNvPr id="0" name=""/>
        <dsp:cNvSpPr/>
      </dsp:nvSpPr>
      <dsp:spPr>
        <a:xfrm>
          <a:off x="2462026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ptos Display" panose="020F0302020204030204"/>
            </a:rPr>
            <a:t>Increased risk for CVD (</a:t>
          </a:r>
          <a:r>
            <a:rPr lang="en-US" sz="2700" kern="1200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 sz="2700" kern="1200">
              <a:latin typeface="Aptos Display" panose="020F0302020204030204"/>
            </a:rPr>
            <a:t>)</a:t>
          </a:r>
          <a:endParaRPr lang="en-US" sz="2700" kern="1200"/>
        </a:p>
      </dsp:txBody>
      <dsp:txXfrm>
        <a:off x="2498420" y="37572"/>
        <a:ext cx="2412344" cy="1169778"/>
      </dsp:txXfrm>
    </dsp:sp>
    <dsp:sp modelId="{2424428F-D184-4AF4-A757-5E5A96137A9C}">
      <dsp:nvSpPr>
        <dsp:cNvPr id="0" name=""/>
        <dsp:cNvSpPr/>
      </dsp:nvSpPr>
      <dsp:spPr>
        <a:xfrm>
          <a:off x="2710539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F5426-270E-48ED-93AC-72764676A5FF}">
      <dsp:nvSpPr>
        <dsp:cNvPr id="0" name=""/>
        <dsp:cNvSpPr/>
      </dsp:nvSpPr>
      <dsp:spPr>
        <a:xfrm>
          <a:off x="2959052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ptos Display" panose="020F0302020204030204"/>
            </a:rPr>
            <a:t>SBP &lt;130 + DBP &lt;80</a:t>
          </a:r>
          <a:endParaRPr lang="en-US" sz="2900" kern="1200"/>
        </a:p>
      </dsp:txBody>
      <dsp:txXfrm>
        <a:off x="2995446" y="1590779"/>
        <a:ext cx="1915317" cy="1169778"/>
      </dsp:txXfrm>
    </dsp:sp>
    <dsp:sp modelId="{06E24067-28CF-4188-807E-6AB2E80B3263}">
      <dsp:nvSpPr>
        <dsp:cNvPr id="0" name=""/>
        <dsp:cNvSpPr/>
      </dsp:nvSpPr>
      <dsp:spPr>
        <a:xfrm>
          <a:off x="2710539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B301-0DDC-45EA-8BD5-0FF78B8269FE}">
      <dsp:nvSpPr>
        <dsp:cNvPr id="0" name=""/>
        <dsp:cNvSpPr/>
      </dsp:nvSpPr>
      <dsp:spPr>
        <a:xfrm>
          <a:off x="2959052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ptos Display" panose="020F0302020204030204"/>
            </a:rPr>
            <a:t>SBP &lt;120 </a:t>
          </a:r>
          <a:r>
            <a:rPr lang="en-US" sz="2900" kern="1200">
              <a:latin typeface="Aptos Display" panose="020F0302020204030204"/>
            </a:rPr>
            <a:t>encouraged</a:t>
          </a:r>
          <a:endParaRPr lang="en-US" sz="2900" kern="1200"/>
        </a:p>
      </dsp:txBody>
      <dsp:txXfrm>
        <a:off x="2995446" y="3143987"/>
        <a:ext cx="1915317" cy="1169778"/>
      </dsp:txXfrm>
    </dsp:sp>
    <dsp:sp modelId="{24A30674-366D-4E64-A044-29F492843A1E}">
      <dsp:nvSpPr>
        <dsp:cNvPr id="0" name=""/>
        <dsp:cNvSpPr/>
      </dsp:nvSpPr>
      <dsp:spPr>
        <a:xfrm>
          <a:off x="5568441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ptos Display" panose="020F0302020204030204"/>
            </a:rPr>
            <a:t>HTN </a:t>
          </a:r>
          <a:r>
            <a:rPr lang="en-US" sz="2700" kern="1200">
              <a:latin typeface="Aptos Display" panose="020F0302020204030204"/>
            </a:rPr>
            <a:t>only</a:t>
          </a:r>
          <a:r>
            <a:rPr lang="en-US" sz="2700" kern="1200" dirty="0">
              <a:latin typeface="Aptos Display" panose="020F0302020204030204"/>
            </a:rPr>
            <a:t> (</a:t>
          </a:r>
          <a:r>
            <a:rPr lang="en-US" sz="2700" kern="1200" dirty="0">
              <a:solidFill>
                <a:schemeClr val="accent2"/>
              </a:solidFill>
              <a:latin typeface="Aptos Display" panose="020F0302020204030204"/>
            </a:rPr>
            <a:t>COR 2b</a:t>
          </a:r>
          <a:r>
            <a:rPr lang="en-US" sz="2700" kern="1200" dirty="0">
              <a:latin typeface="Aptos Display" panose="020F0302020204030204"/>
            </a:rPr>
            <a:t>)</a:t>
          </a:r>
        </a:p>
      </dsp:txBody>
      <dsp:txXfrm>
        <a:off x="5604835" y="37572"/>
        <a:ext cx="2412344" cy="1169778"/>
      </dsp:txXfrm>
    </dsp:sp>
    <dsp:sp modelId="{C635197F-8FD3-436F-ACAF-A3D2258E54F0}">
      <dsp:nvSpPr>
        <dsp:cNvPr id="0" name=""/>
        <dsp:cNvSpPr/>
      </dsp:nvSpPr>
      <dsp:spPr>
        <a:xfrm>
          <a:off x="5816954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825A0-1013-467B-9B55-78F9072BA24F}">
      <dsp:nvSpPr>
        <dsp:cNvPr id="0" name=""/>
        <dsp:cNvSpPr/>
      </dsp:nvSpPr>
      <dsp:spPr>
        <a:xfrm>
          <a:off x="6065467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ptos Display" panose="020F0302020204030204"/>
            </a:rPr>
            <a:t>SBP &lt;130</a:t>
          </a:r>
          <a:r>
            <a:rPr lang="en-US" sz="2900" kern="1200" dirty="0">
              <a:latin typeface="Aptos Display"/>
              <a:ea typeface="Calibri"/>
              <a:cs typeface="Calibri"/>
            </a:rPr>
            <a:t> </a:t>
          </a:r>
          <a:r>
            <a:rPr lang="en-US" sz="2900" kern="1200">
              <a:latin typeface="Calibri"/>
              <a:ea typeface="Calibri"/>
              <a:cs typeface="Calibri"/>
            </a:rPr>
            <a:t>+ DBP &lt;80</a:t>
          </a:r>
        </a:p>
      </dsp:txBody>
      <dsp:txXfrm>
        <a:off x="6101861" y="1590779"/>
        <a:ext cx="1915317" cy="1169778"/>
      </dsp:txXfrm>
    </dsp:sp>
    <dsp:sp modelId="{FA5F4998-7E22-454A-B35E-875C34300D34}">
      <dsp:nvSpPr>
        <dsp:cNvPr id="0" name=""/>
        <dsp:cNvSpPr/>
      </dsp:nvSpPr>
      <dsp:spPr>
        <a:xfrm>
          <a:off x="5816954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AC8EC-E823-452F-92C9-900DECA87ED6}">
      <dsp:nvSpPr>
        <dsp:cNvPr id="0" name=""/>
        <dsp:cNvSpPr/>
      </dsp:nvSpPr>
      <dsp:spPr>
        <a:xfrm>
          <a:off x="6065467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alibri"/>
              <a:ea typeface="Calibri"/>
              <a:cs typeface="Calibri"/>
            </a:rPr>
            <a:t>SBP &lt;120 encouraged</a:t>
          </a:r>
          <a:endParaRPr lang="en-US" sz="2900" kern="1200"/>
        </a:p>
      </dsp:txBody>
      <dsp:txXfrm>
        <a:off x="6101861" y="3143987"/>
        <a:ext cx="1915317" cy="11697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9D4A3-B1C0-4303-83D3-55AD126B6999}">
      <dsp:nvSpPr>
        <dsp:cNvPr id="0" name=""/>
        <dsp:cNvSpPr/>
      </dsp:nvSpPr>
      <dsp:spPr>
        <a:xfrm>
          <a:off x="0" y="311746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2E449-7FA8-4867-9FFB-A703066F1A40}">
      <dsp:nvSpPr>
        <dsp:cNvPr id="0" name=""/>
        <dsp:cNvSpPr/>
      </dsp:nvSpPr>
      <dsp:spPr>
        <a:xfrm>
          <a:off x="525780" y="60826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Treat for SBP ≥130 + DBP ≥80</a:t>
          </a:r>
        </a:p>
      </dsp:txBody>
      <dsp:txXfrm>
        <a:off x="550278" y="85324"/>
        <a:ext cx="7311924" cy="452844"/>
      </dsp:txXfrm>
    </dsp:sp>
    <dsp:sp modelId="{CEF36A93-24B4-4ABF-9BB1-39642BFE6E4C}">
      <dsp:nvSpPr>
        <dsp:cNvPr id="0" name=""/>
        <dsp:cNvSpPr/>
      </dsp:nvSpPr>
      <dsp:spPr>
        <a:xfrm>
          <a:off x="0" y="1082866"/>
          <a:ext cx="105156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SBP &lt;120 encouraged</a:t>
          </a:r>
        </a:p>
      </dsp:txBody>
      <dsp:txXfrm>
        <a:off x="0" y="1082866"/>
        <a:ext cx="10515600" cy="722925"/>
      </dsp:txXfrm>
    </dsp:sp>
    <dsp:sp modelId="{49A0C31A-34CF-410C-8054-2FF28A0CD376}">
      <dsp:nvSpPr>
        <dsp:cNvPr id="0" name=""/>
        <dsp:cNvSpPr/>
      </dsp:nvSpPr>
      <dsp:spPr>
        <a:xfrm>
          <a:off x="525780" y="831946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BP goal &gt;130/80 </a:t>
          </a:r>
        </a:p>
      </dsp:txBody>
      <dsp:txXfrm>
        <a:off x="550278" y="856444"/>
        <a:ext cx="7311924" cy="452844"/>
      </dsp:txXfrm>
    </dsp:sp>
    <dsp:sp modelId="{1909556C-0480-48DD-8338-81EA7315308C}">
      <dsp:nvSpPr>
        <dsp:cNvPr id="0" name=""/>
        <dsp:cNvSpPr/>
      </dsp:nvSpPr>
      <dsp:spPr>
        <a:xfrm>
          <a:off x="0" y="2148511"/>
          <a:ext cx="10515600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Thiazides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CCBs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ACEi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First-line in CKD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ARB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First-line in CKD</a:t>
          </a:r>
        </a:p>
      </dsp:txBody>
      <dsp:txXfrm>
        <a:off x="0" y="2148511"/>
        <a:ext cx="10515600" cy="2142000"/>
      </dsp:txXfrm>
    </dsp:sp>
    <dsp:sp modelId="{E9DA99BE-D1A5-46DF-BB0F-3B84D5D3088E}">
      <dsp:nvSpPr>
        <dsp:cNvPr id="0" name=""/>
        <dsp:cNvSpPr/>
      </dsp:nvSpPr>
      <dsp:spPr>
        <a:xfrm>
          <a:off x="525780" y="1897591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Treatment choice:</a:t>
          </a:r>
        </a:p>
      </dsp:txBody>
      <dsp:txXfrm>
        <a:off x="550278" y="1922089"/>
        <a:ext cx="731192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6D41-BDC8-42D1-B3BD-78E089ACED41}">
      <dsp:nvSpPr>
        <dsp:cNvPr id="0" name=""/>
        <dsp:cNvSpPr/>
      </dsp:nvSpPr>
      <dsp:spPr>
        <a:xfrm>
          <a:off x="1283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9BF9B-B238-4CAD-AA13-7A3B1FFA77CE}">
      <dsp:nvSpPr>
        <dsp:cNvPr id="0" name=""/>
        <dsp:cNvSpPr/>
      </dsp:nvSpPr>
      <dsp:spPr>
        <a:xfrm>
          <a:off x="501904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ptos Display" panose="020F0302020204030204"/>
              <a:ea typeface="+mn-ea"/>
              <a:cs typeface="+mn-cs"/>
            </a:rPr>
            <a:t>Secondary prevention of recurrent CVD events and avg SBP of ≥130 or DBP </a:t>
          </a:r>
          <a:r>
            <a:rPr lang="en-US" sz="2900" kern="1200">
              <a:latin typeface="Calibri"/>
              <a:ea typeface="Calibri"/>
              <a:cs typeface="Calibri"/>
            </a:rPr>
            <a:t>≥80 and primary prevention in ASCVD &lt;10% and SBP ≥140 or DBP ≥90</a:t>
          </a:r>
        </a:p>
      </dsp:txBody>
      <dsp:txXfrm>
        <a:off x="585701" y="1067340"/>
        <a:ext cx="4337991" cy="2693452"/>
      </dsp:txXfrm>
    </dsp:sp>
    <dsp:sp modelId="{C26CDCF8-244F-4452-94B7-04DDB73F694D}">
      <dsp:nvSpPr>
        <dsp:cNvPr id="0" name=""/>
        <dsp:cNvSpPr/>
      </dsp:nvSpPr>
      <dsp:spPr>
        <a:xfrm>
          <a:off x="5508110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006A0-9AAF-4571-8934-A9F18B682CE8}">
      <dsp:nvSpPr>
        <dsp:cNvPr id="0" name=""/>
        <dsp:cNvSpPr/>
      </dsp:nvSpPr>
      <dsp:spPr>
        <a:xfrm>
          <a:off x="6008730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Aptos Display" panose="020F0302020204030204"/>
              <a:ea typeface="+mn-ea"/>
              <a:cs typeface="+mn-cs"/>
            </a:rPr>
            <a:t>HTN without clinical CVD but DM, CKD, or 10-year CVD risk (</a:t>
          </a:r>
          <a:r>
            <a:rPr lang="en-US" sz="2900" kern="1200">
              <a:latin typeface="Calibri"/>
              <a:ea typeface="Calibri"/>
              <a:cs typeface="Calibri"/>
            </a:rPr>
            <a:t>≥7.5% per PREVENT), start meds when avg SBP ≥130 or DBP ≥80</a:t>
          </a:r>
        </a:p>
      </dsp:txBody>
      <dsp:txXfrm>
        <a:off x="6092527" y="1067340"/>
        <a:ext cx="4337991" cy="269345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AFCA1-D2D4-440B-A7A8-90BBD372BC47}">
      <dsp:nvSpPr>
        <dsp:cNvPr id="0" name=""/>
        <dsp:cNvSpPr/>
      </dsp:nvSpPr>
      <dsp:spPr>
        <a:xfrm>
          <a:off x="1408985" y="424553"/>
          <a:ext cx="1584200" cy="1056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latin typeface="Calibri"/>
              <a:ea typeface="Calibri"/>
              <a:cs typeface="Calibri"/>
            </a:rPr>
            <a:t>GLP1 agonist</a:t>
          </a:r>
          <a:endParaRPr lang="en-US" sz="1400" kern="1200" baseline="30000" dirty="0">
            <a:latin typeface="Aptos"/>
          </a:endParaRPr>
        </a:p>
      </dsp:txBody>
      <dsp:txXfrm>
        <a:off x="1662457" y="424553"/>
        <a:ext cx="1330728" cy="1056662"/>
      </dsp:txXfrm>
    </dsp:sp>
    <dsp:sp modelId="{02FB6E2A-CFCC-4DDB-BCD5-B2B0CCA2EBFD}">
      <dsp:nvSpPr>
        <dsp:cNvPr id="0" name=""/>
        <dsp:cNvSpPr/>
      </dsp:nvSpPr>
      <dsp:spPr>
        <a:xfrm>
          <a:off x="564078" y="2100"/>
          <a:ext cx="1056133" cy="1056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ptos"/>
            </a:rPr>
            <a:t>BMI ≥27 kg/m</a:t>
          </a:r>
          <a:r>
            <a:rPr lang="en-US" sz="1400" b="1" kern="1200" baseline="30000">
              <a:latin typeface="Aptos"/>
            </a:rPr>
            <a:t>2</a:t>
          </a:r>
          <a:r>
            <a:rPr lang="en-US" sz="1400" b="1" kern="1200" baseline="30000" dirty="0">
              <a:latin typeface="Aptos"/>
            </a:rPr>
            <a:t> </a:t>
          </a:r>
        </a:p>
      </dsp:txBody>
      <dsp:txXfrm>
        <a:off x="718745" y="156767"/>
        <a:ext cx="746799" cy="746799"/>
      </dsp:txXfrm>
    </dsp:sp>
    <dsp:sp modelId="{CA2089BA-E71E-4CE3-808B-CA6A3DB15573}">
      <dsp:nvSpPr>
        <dsp:cNvPr id="0" name=""/>
        <dsp:cNvSpPr/>
      </dsp:nvSpPr>
      <dsp:spPr>
        <a:xfrm>
          <a:off x="4049320" y="424553"/>
          <a:ext cx="1584200" cy="1056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ptos Display" panose="020F0302020204030204"/>
            </a:rPr>
            <a:t>antihypertensives</a:t>
          </a:r>
          <a:endParaRPr lang="en-US" sz="1300" kern="1200"/>
        </a:p>
      </dsp:txBody>
      <dsp:txXfrm>
        <a:off x="4302792" y="424553"/>
        <a:ext cx="1330728" cy="1056662"/>
      </dsp:txXfrm>
    </dsp:sp>
    <dsp:sp modelId="{BBB4899F-9114-4491-B798-0B7B32D7D1DD}">
      <dsp:nvSpPr>
        <dsp:cNvPr id="0" name=""/>
        <dsp:cNvSpPr/>
      </dsp:nvSpPr>
      <dsp:spPr>
        <a:xfrm>
          <a:off x="4049320" y="1481215"/>
          <a:ext cx="1584200" cy="1056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bariatric surgery</a:t>
          </a:r>
          <a:endParaRPr lang="en-US" sz="1400" kern="1200"/>
        </a:p>
      </dsp:txBody>
      <dsp:txXfrm>
        <a:off x="4302792" y="1481215"/>
        <a:ext cx="1330728" cy="1056662"/>
      </dsp:txXfrm>
    </dsp:sp>
    <dsp:sp modelId="{A10BC060-1214-42B0-8C82-77162B22B5F6}">
      <dsp:nvSpPr>
        <dsp:cNvPr id="0" name=""/>
        <dsp:cNvSpPr/>
      </dsp:nvSpPr>
      <dsp:spPr>
        <a:xfrm>
          <a:off x="4049320" y="2537877"/>
          <a:ext cx="1584200" cy="10566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 Display" panose="020F0302020204030204"/>
            </a:rPr>
            <a:t>behavioral interventions</a:t>
          </a:r>
        </a:p>
      </dsp:txBody>
      <dsp:txXfrm>
        <a:off x="4302792" y="2537877"/>
        <a:ext cx="1330728" cy="1056662"/>
      </dsp:txXfrm>
    </dsp:sp>
    <dsp:sp modelId="{7BAA1D06-E9A1-4275-82DA-5D4474DA513D}">
      <dsp:nvSpPr>
        <dsp:cNvPr id="0" name=""/>
        <dsp:cNvSpPr/>
      </dsp:nvSpPr>
      <dsp:spPr>
        <a:xfrm>
          <a:off x="3204413" y="2100"/>
          <a:ext cx="1056133" cy="1056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/>
              <a:ea typeface="Calibri"/>
              <a:cs typeface="Calibri"/>
            </a:rPr>
            <a:t>BMI ≥35 kg/</a:t>
          </a:r>
          <a:r>
            <a:rPr lang="en-US" sz="1400" b="1" kern="1200" baseline="0" dirty="0">
              <a:latin typeface="Calibri"/>
              <a:ea typeface="Calibri"/>
              <a:cs typeface="Calibri"/>
            </a:rPr>
            <a:t>m</a:t>
          </a:r>
          <a:r>
            <a:rPr lang="en-US" sz="1400" b="1" kern="1200" baseline="30000" dirty="0">
              <a:latin typeface="Calibri"/>
              <a:ea typeface="Calibri"/>
              <a:cs typeface="Calibri"/>
            </a:rPr>
            <a:t>2</a:t>
          </a:r>
          <a:endParaRPr lang="en-US" sz="1400" b="1" kern="1200" dirty="0"/>
        </a:p>
      </dsp:txBody>
      <dsp:txXfrm>
        <a:off x="3359080" y="156767"/>
        <a:ext cx="746799" cy="7467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E0B75-170A-40CF-8ACC-CA418B0A4630}">
      <dsp:nvSpPr>
        <dsp:cNvPr id="0" name=""/>
        <dsp:cNvSpPr/>
      </dsp:nvSpPr>
      <dsp:spPr>
        <a:xfrm>
          <a:off x="768" y="1319249"/>
          <a:ext cx="1019100" cy="1019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"/>
            </a:rPr>
            <a:t>SBP &lt;130</a:t>
          </a:r>
          <a:endParaRPr lang="en-US" sz="2000" kern="1200"/>
        </a:p>
      </dsp:txBody>
      <dsp:txXfrm>
        <a:off x="150012" y="1468493"/>
        <a:ext cx="720612" cy="720612"/>
      </dsp:txXfrm>
    </dsp:sp>
    <dsp:sp modelId="{EB6871DB-0255-4C14-BB34-03A026C49789}">
      <dsp:nvSpPr>
        <dsp:cNvPr id="0" name=""/>
        <dsp:cNvSpPr/>
      </dsp:nvSpPr>
      <dsp:spPr>
        <a:xfrm>
          <a:off x="1102620" y="1533260"/>
          <a:ext cx="591078" cy="59107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180967" y="1759288"/>
        <a:ext cx="434384" cy="139022"/>
      </dsp:txXfrm>
    </dsp:sp>
    <dsp:sp modelId="{71EBC9E4-F1A8-47F6-8ABE-2E5FAA6680CD}">
      <dsp:nvSpPr>
        <dsp:cNvPr id="0" name=""/>
        <dsp:cNvSpPr/>
      </dsp:nvSpPr>
      <dsp:spPr>
        <a:xfrm>
          <a:off x="1776449" y="1319249"/>
          <a:ext cx="1019100" cy="1019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"/>
            </a:rPr>
            <a:t>DBP &lt;80</a:t>
          </a:r>
          <a:endParaRPr lang="en-US" sz="2000" kern="1200"/>
        </a:p>
      </dsp:txBody>
      <dsp:txXfrm>
        <a:off x="1925693" y="1468493"/>
        <a:ext cx="720612" cy="720612"/>
      </dsp:txXfrm>
    </dsp:sp>
    <dsp:sp modelId="{48BECC2C-A8CC-481E-AE9D-F9D04B5073DF}">
      <dsp:nvSpPr>
        <dsp:cNvPr id="0" name=""/>
        <dsp:cNvSpPr/>
      </dsp:nvSpPr>
      <dsp:spPr>
        <a:xfrm>
          <a:off x="2878301" y="1533260"/>
          <a:ext cx="591078" cy="59107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956648" y="1655022"/>
        <a:ext cx="434384" cy="347554"/>
      </dsp:txXfrm>
    </dsp:sp>
    <dsp:sp modelId="{DA9185A4-B375-4B35-ACF9-804B3F791687}">
      <dsp:nvSpPr>
        <dsp:cNvPr id="0" name=""/>
        <dsp:cNvSpPr/>
      </dsp:nvSpPr>
      <dsp:spPr>
        <a:xfrm>
          <a:off x="3552130" y="1319249"/>
          <a:ext cx="1019100" cy="1019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ptos Display" panose="020F0302020204030204"/>
            </a:rPr>
            <a:t>Lower risk of HF</a:t>
          </a:r>
          <a:endParaRPr lang="en-US" sz="2000" b="1" kern="1200"/>
        </a:p>
      </dsp:txBody>
      <dsp:txXfrm>
        <a:off x="3701374" y="1468493"/>
        <a:ext cx="720612" cy="7206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09FE3-583E-4284-B5F9-A21E7BF541AE}">
      <dsp:nvSpPr>
        <dsp:cNvPr id="0" name=""/>
        <dsp:cNvSpPr/>
      </dsp:nvSpPr>
      <dsp:spPr>
        <a:xfrm>
          <a:off x="0" y="88170"/>
          <a:ext cx="8727948" cy="1826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Aptos Display" panose="020F0302020204030204"/>
            </a:rPr>
            <a:t>eGFR &lt;60 mL/min/1.73 m</a:t>
          </a:r>
          <a:r>
            <a:rPr lang="en-US" sz="3100" kern="1200" baseline="30000" dirty="0">
              <a:latin typeface="Aptos Display" panose="020F0302020204030204"/>
            </a:rPr>
            <a:t>2</a:t>
          </a:r>
          <a:r>
            <a:rPr lang="en-US" sz="3100" kern="1200">
              <a:latin typeface="Aptos Display" panose="020F0302020204030204"/>
            </a:rPr>
            <a:t> or albuminuria ≥30 mg albumin/g creatinine</a:t>
          </a:r>
          <a:endParaRPr lang="en-US" sz="3100" kern="1200"/>
        </a:p>
      </dsp:txBody>
      <dsp:txXfrm>
        <a:off x="0" y="88170"/>
        <a:ext cx="8727948" cy="1217597"/>
      </dsp:txXfrm>
    </dsp:sp>
    <dsp:sp modelId="{BE183070-866A-4B3E-8928-0AD15E6EDC14}">
      <dsp:nvSpPr>
        <dsp:cNvPr id="0" name=""/>
        <dsp:cNvSpPr/>
      </dsp:nvSpPr>
      <dsp:spPr>
        <a:xfrm>
          <a:off x="1787652" y="1305767"/>
          <a:ext cx="8727948" cy="295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>
              <a:latin typeface="Aptos Display" panose="020F0302020204030204"/>
            </a:rPr>
            <a:t>SBP &lt;130</a:t>
          </a:r>
          <a:endParaRPr lang="en-US" sz="3100" kern="120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 err="1">
              <a:latin typeface="Aptos Display" panose="020F0302020204030204"/>
            </a:rPr>
            <a:t>ACEi</a:t>
          </a:r>
          <a:r>
            <a:rPr lang="en-US" sz="3100" kern="1200" dirty="0">
              <a:latin typeface="Aptos Display" panose="020F0302020204030204"/>
            </a:rPr>
            <a:t> </a:t>
          </a:r>
          <a:r>
            <a:rPr lang="en-US" sz="3100" u="sng" kern="1200" dirty="0">
              <a:latin typeface="Aptos Display" panose="020F0302020204030204"/>
            </a:rPr>
            <a:t>or</a:t>
          </a:r>
          <a:r>
            <a:rPr lang="en-US" sz="3100" kern="1200" dirty="0">
              <a:latin typeface="Aptos Display" panose="020F0302020204030204"/>
            </a:rPr>
            <a:t> ARB to decrease CVD and delay progression of kidney disease</a:t>
          </a:r>
          <a:endParaRPr lang="en-US" sz="3100" kern="1200" dirty="0"/>
        </a:p>
        <a:p>
          <a:pPr marL="571500" lvl="2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latin typeface="Aptos Display" panose="020F0302020204030204"/>
            </a:rPr>
            <a:t>Can reduce dose or hold </a:t>
          </a:r>
          <a:r>
            <a:rPr lang="en-US" sz="3100" kern="1200" dirty="0" err="1">
              <a:latin typeface="Aptos Display" panose="020F0302020204030204"/>
            </a:rPr>
            <a:t>i</a:t>
          </a:r>
          <a:r>
            <a:rPr lang="en-US" sz="3100" kern="1200" dirty="0">
              <a:latin typeface="Aptos Display" panose="020F0302020204030204"/>
            </a:rPr>
            <a:t>f hyperkalemic or eGFR decline of &gt;30%</a:t>
          </a:r>
        </a:p>
      </dsp:txBody>
      <dsp:txXfrm>
        <a:off x="1874271" y="1392386"/>
        <a:ext cx="8554710" cy="278416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0B300-DE44-4264-8A04-32741C3277E2}">
      <dsp:nvSpPr>
        <dsp:cNvPr id="0" name=""/>
        <dsp:cNvSpPr/>
      </dsp:nvSpPr>
      <dsp:spPr>
        <a:xfrm>
          <a:off x="908818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ptos Display" panose="020F0302020204030204"/>
            </a:rPr>
            <a:t>SBP 150-220 mmHg (</a:t>
          </a:r>
          <a:r>
            <a:rPr lang="en-US" sz="2100" kern="1200">
              <a:solidFill>
                <a:srgbClr val="FFC000"/>
              </a:solidFill>
              <a:latin typeface="Aptos Display" panose="020F0302020204030204"/>
            </a:rPr>
            <a:t>COR 2a</a:t>
          </a:r>
          <a:r>
            <a:rPr lang="en-US" sz="2100" kern="1200">
              <a:latin typeface="Aptos Display" panose="020F0302020204030204"/>
            </a:rPr>
            <a:t>)</a:t>
          </a:r>
          <a:endParaRPr lang="en-US" sz="2100" kern="1200"/>
        </a:p>
      </dsp:txBody>
      <dsp:txXfrm>
        <a:off x="945212" y="37572"/>
        <a:ext cx="2412344" cy="1169778"/>
      </dsp:txXfrm>
    </dsp:sp>
    <dsp:sp modelId="{F0B51163-F214-4D62-AC9A-841E9BD15206}">
      <dsp:nvSpPr>
        <dsp:cNvPr id="0" name=""/>
        <dsp:cNvSpPr/>
      </dsp:nvSpPr>
      <dsp:spPr>
        <a:xfrm>
          <a:off x="1157332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A31E6-5487-437B-B286-A7489D89C4C3}">
      <dsp:nvSpPr>
        <dsp:cNvPr id="0" name=""/>
        <dsp:cNvSpPr/>
      </dsp:nvSpPr>
      <dsp:spPr>
        <a:xfrm>
          <a:off x="1405845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 Display" panose="020F0302020204030204"/>
            </a:rPr>
            <a:t>Immediately lower BP to 130-&lt;140 mm </a:t>
          </a:r>
          <a:r>
            <a:rPr lang="en-US" sz="1900" kern="1200">
              <a:latin typeface="Aptos Display" panose="020F0302020204030204"/>
            </a:rPr>
            <a:t>Hg for</a:t>
          </a:r>
          <a:r>
            <a:rPr lang="en-US" sz="1900" kern="1200" dirty="0">
              <a:latin typeface="Aptos Display" panose="020F0302020204030204"/>
            </a:rPr>
            <a:t> at least 7 days after</a:t>
          </a:r>
          <a:endParaRPr lang="en-US" sz="1900" kern="1200" dirty="0"/>
        </a:p>
      </dsp:txBody>
      <dsp:txXfrm>
        <a:off x="1442239" y="1590779"/>
        <a:ext cx="1915317" cy="1169778"/>
      </dsp:txXfrm>
    </dsp:sp>
    <dsp:sp modelId="{569EA38B-CCE9-4679-B899-4D6546297D30}">
      <dsp:nvSpPr>
        <dsp:cNvPr id="0" name=""/>
        <dsp:cNvSpPr/>
      </dsp:nvSpPr>
      <dsp:spPr>
        <a:xfrm>
          <a:off x="1157332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9B628-7B12-4A98-AA5F-80092731DFB0}">
      <dsp:nvSpPr>
        <dsp:cNvPr id="0" name=""/>
        <dsp:cNvSpPr/>
      </dsp:nvSpPr>
      <dsp:spPr>
        <a:xfrm>
          <a:off x="1405845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 Display" panose="020F0302020204030204"/>
            </a:rPr>
            <a:t>Stop meds of SBP &lt;130 mm Hg</a:t>
          </a:r>
          <a:endParaRPr lang="en-US" sz="1900" kern="1200" dirty="0"/>
        </a:p>
      </dsp:txBody>
      <dsp:txXfrm>
        <a:off x="1442239" y="3143987"/>
        <a:ext cx="1915317" cy="1169778"/>
      </dsp:txXfrm>
    </dsp:sp>
    <dsp:sp modelId="{A1D414CB-68AF-4E92-9290-50EDD1A9FED8}">
      <dsp:nvSpPr>
        <dsp:cNvPr id="0" name=""/>
        <dsp:cNvSpPr/>
      </dsp:nvSpPr>
      <dsp:spPr>
        <a:xfrm>
          <a:off x="4015233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ptos Display" panose="020F0302020204030204"/>
            </a:rPr>
            <a:t>Acute spontaneous ICH requiring acute BP lowering (</a:t>
          </a:r>
          <a:r>
            <a:rPr lang="en-US" sz="2100" kern="1200" dirty="0">
              <a:solidFill>
                <a:srgbClr val="FFC000"/>
              </a:solidFill>
              <a:latin typeface="Aptos Display" panose="020F0302020204030204"/>
            </a:rPr>
            <a:t>COR 2a</a:t>
          </a:r>
          <a:r>
            <a:rPr lang="en-US" sz="2100" kern="1200" dirty="0">
              <a:latin typeface="Aptos Display" panose="020F0302020204030204"/>
            </a:rPr>
            <a:t>)</a:t>
          </a:r>
          <a:endParaRPr lang="en-US" sz="2100" kern="1200" dirty="0"/>
        </a:p>
      </dsp:txBody>
      <dsp:txXfrm>
        <a:off x="4051627" y="37572"/>
        <a:ext cx="2412344" cy="1169778"/>
      </dsp:txXfrm>
    </dsp:sp>
    <dsp:sp modelId="{8E0C5162-4C56-4BC0-AACF-D4D91F06751F}">
      <dsp:nvSpPr>
        <dsp:cNvPr id="0" name=""/>
        <dsp:cNvSpPr/>
      </dsp:nvSpPr>
      <dsp:spPr>
        <a:xfrm>
          <a:off x="4263747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BF381-6C7A-4D49-9D72-298A32E6D75E}">
      <dsp:nvSpPr>
        <dsp:cNvPr id="0" name=""/>
        <dsp:cNvSpPr/>
      </dsp:nvSpPr>
      <dsp:spPr>
        <a:xfrm>
          <a:off x="4512260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 Display" panose="020F0302020204030204"/>
            </a:rPr>
            <a:t>Titrate carefully to ensure stable BP lowering</a:t>
          </a:r>
          <a:endParaRPr lang="en-US" sz="1900" kern="1200" dirty="0"/>
        </a:p>
      </dsp:txBody>
      <dsp:txXfrm>
        <a:off x="4548654" y="1590779"/>
        <a:ext cx="1915317" cy="1169778"/>
      </dsp:txXfrm>
    </dsp:sp>
    <dsp:sp modelId="{78934304-CDCE-4B92-8F45-A092D0FAFC02}">
      <dsp:nvSpPr>
        <dsp:cNvPr id="0" name=""/>
        <dsp:cNvSpPr/>
      </dsp:nvSpPr>
      <dsp:spPr>
        <a:xfrm>
          <a:off x="7121649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u="none" kern="1200">
              <a:solidFill>
                <a:schemeClr val="bg1"/>
              </a:solidFill>
              <a:latin typeface="Aptos Display" panose="020F0302020204030204"/>
            </a:rPr>
            <a:t>HARM! (</a:t>
          </a:r>
          <a:r>
            <a:rPr lang="en-US" sz="2100" b="0" u="none" kern="1200">
              <a:solidFill>
                <a:srgbClr val="C00000"/>
              </a:solidFill>
              <a:latin typeface="Aptos Display" panose="020F0302020204030204"/>
            </a:rPr>
            <a:t>COR 3</a:t>
          </a:r>
          <a:r>
            <a:rPr lang="en-US" sz="2100" b="0" u="none" kern="1200">
              <a:solidFill>
                <a:schemeClr val="bg1"/>
              </a:solidFill>
              <a:latin typeface="Aptos Display" panose="020F0302020204030204"/>
            </a:rPr>
            <a:t>)</a:t>
          </a:r>
        </a:p>
      </dsp:txBody>
      <dsp:txXfrm>
        <a:off x="7158043" y="37572"/>
        <a:ext cx="2412344" cy="1169778"/>
      </dsp:txXfrm>
    </dsp:sp>
    <dsp:sp modelId="{3E0AC0B5-A318-4CE0-B4A5-D4FDFAA21338}">
      <dsp:nvSpPr>
        <dsp:cNvPr id="0" name=""/>
        <dsp:cNvSpPr/>
      </dsp:nvSpPr>
      <dsp:spPr>
        <a:xfrm>
          <a:off x="7370162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0D56D-F347-4368-9CCA-127608E52362}">
      <dsp:nvSpPr>
        <dsp:cNvPr id="0" name=""/>
        <dsp:cNvSpPr/>
      </dsp:nvSpPr>
      <dsp:spPr>
        <a:xfrm>
          <a:off x="7618675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 Display" panose="020F0302020204030204"/>
            </a:rPr>
            <a:t>Lowering SBP to &lt;130 mm Hg</a:t>
          </a:r>
          <a:endParaRPr lang="en-US" sz="1900" kern="1200" dirty="0"/>
        </a:p>
      </dsp:txBody>
      <dsp:txXfrm>
        <a:off x="7655069" y="1590779"/>
        <a:ext cx="1915317" cy="116977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53D2B-4AFA-4AB1-B831-A94AE3E2C6B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Correct hypotension and </a:t>
          </a:r>
          <a:r>
            <a:rPr lang="en-US" sz="1800" kern="1200">
              <a:latin typeface="Aptos Display" panose="020F0302020204030204"/>
            </a:rPr>
            <a:t>hypovolemia</a:t>
          </a:r>
          <a:r>
            <a:rPr lang="en-US" sz="1800" kern="1200" dirty="0">
              <a:latin typeface="Aptos Display" panose="020F0302020204030204"/>
            </a:rPr>
            <a:t> (</a:t>
          </a:r>
          <a:r>
            <a:rPr lang="en-US" sz="1800" kern="1200" dirty="0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 sz="1800" kern="1200" dirty="0">
              <a:latin typeface="Aptos Display" panose="020F0302020204030204"/>
            </a:rPr>
            <a:t>)</a:t>
          </a:r>
          <a:endParaRPr lang="en-US" sz="1800" kern="1200" dirty="0"/>
        </a:p>
      </dsp:txBody>
      <dsp:txXfrm>
        <a:off x="0" y="39687"/>
        <a:ext cx="3286125" cy="1971675"/>
      </dsp:txXfrm>
    </dsp:sp>
    <dsp:sp modelId="{8E5C4E64-8CF3-4A5B-94DA-CB53C803656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SBP  &lt;185 mm Hg and DBP &lt;110 mm Hg  before thrombolytics and maintained &lt;180/105 mm Hg for 24 hours after initiating (</a:t>
          </a:r>
          <a:r>
            <a:rPr lang="en-US" sz="1800" kern="1200" dirty="0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 sz="1800" kern="1200" dirty="0">
              <a:latin typeface="Aptos Display" panose="020F0302020204030204"/>
            </a:rPr>
            <a:t>)</a:t>
          </a:r>
          <a:endParaRPr lang="en-US" sz="1800" kern="1200" dirty="0"/>
        </a:p>
      </dsp:txBody>
      <dsp:txXfrm>
        <a:off x="3614737" y="39687"/>
        <a:ext cx="3286125" cy="1971675"/>
      </dsp:txXfrm>
    </dsp:sp>
    <dsp:sp modelId="{95A2E559-FD74-492B-B7AC-E4C5EE8E91F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BP ≤180/105 mm Hg 24 hours after </a:t>
          </a:r>
          <a:r>
            <a:rPr lang="en-US" sz="1800" kern="1200">
              <a:latin typeface="Aptos Display" panose="020F0302020204030204"/>
            </a:rPr>
            <a:t>endovascular</a:t>
          </a:r>
          <a:r>
            <a:rPr lang="en-US" sz="1800" kern="1200" dirty="0">
              <a:latin typeface="Aptos Display" panose="020F0302020204030204"/>
            </a:rPr>
            <a:t> treatment (</a:t>
          </a:r>
          <a:r>
            <a:rPr lang="en-US" sz="1800" kern="1200" dirty="0">
              <a:solidFill>
                <a:srgbClr val="FFC000"/>
              </a:solidFill>
              <a:latin typeface="Aptos Display" panose="020F0302020204030204"/>
            </a:rPr>
            <a:t>COR 2a</a:t>
          </a:r>
          <a:r>
            <a:rPr lang="en-US" sz="1800" kern="1200" dirty="0">
              <a:latin typeface="Aptos Display" panose="020F0302020204030204"/>
            </a:rPr>
            <a:t>)</a:t>
          </a:r>
          <a:endParaRPr lang="en-US" sz="1800" kern="1200" dirty="0"/>
        </a:p>
      </dsp:txBody>
      <dsp:txXfrm>
        <a:off x="7229475" y="39687"/>
        <a:ext cx="3286125" cy="1971675"/>
      </dsp:txXfrm>
    </dsp:sp>
    <dsp:sp modelId="{3C234CD6-9D19-459B-A7F1-5CE4625DFCE5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BP ≥220/120 and did not receive </a:t>
          </a:r>
          <a:r>
            <a:rPr lang="en-US" sz="1800" kern="1200">
              <a:latin typeface="Aptos Display" panose="020F0302020204030204"/>
            </a:rPr>
            <a:t>thrombolytics/</a:t>
          </a:r>
          <a:r>
            <a:rPr lang="en-US" sz="1800" kern="1200" dirty="0">
              <a:latin typeface="Aptos Display" panose="020F0302020204030204"/>
            </a:rPr>
            <a:t>endovascular treatment and no comorbidities for acute antihypertensive treatment, lower BP by 15% during first 24 hours after onset of stroke (</a:t>
          </a:r>
          <a:r>
            <a:rPr lang="en-US" sz="1800" kern="1200" dirty="0">
              <a:solidFill>
                <a:schemeClr val="accent2"/>
              </a:solidFill>
              <a:latin typeface="Aptos Display" panose="020F0302020204030204"/>
            </a:rPr>
            <a:t>COR 2b</a:t>
          </a:r>
          <a:r>
            <a:rPr lang="en-US" sz="1800" kern="1200" dirty="0">
              <a:latin typeface="Aptos Display" panose="020F0302020204030204"/>
            </a:rPr>
            <a:t>)</a:t>
          </a:r>
          <a:endParaRPr lang="en-US" sz="1800" kern="1200" dirty="0"/>
        </a:p>
      </dsp:txBody>
      <dsp:txXfrm>
        <a:off x="0" y="2339975"/>
        <a:ext cx="3286125" cy="1971675"/>
      </dsp:txXfrm>
    </dsp:sp>
    <dsp:sp modelId="{DDDD167B-239A-4CBC-8230-6634992728A9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BP treatment of the discussed patient scenario but within the first 48-72 hours after onset of stroke shows </a:t>
          </a:r>
          <a:r>
            <a:rPr lang="en-US" sz="1800" kern="1200" dirty="0">
              <a:solidFill>
                <a:srgbClr val="F5AA93"/>
              </a:solidFill>
              <a:latin typeface="Aptos Display" panose="020F0302020204030204"/>
            </a:rPr>
            <a:t>NO BENEFIT</a:t>
          </a:r>
          <a:endParaRPr lang="en-US" sz="1800" kern="1200" dirty="0">
            <a:solidFill>
              <a:srgbClr val="F5AA93"/>
            </a:solidFill>
          </a:endParaRPr>
        </a:p>
      </dsp:txBody>
      <dsp:txXfrm>
        <a:off x="3614737" y="2339975"/>
        <a:ext cx="3286125" cy="1971675"/>
      </dsp:txXfrm>
    </dsp:sp>
    <dsp:sp modelId="{6FD2AA50-F0FB-49D9-870B-6C9220FA73AB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Successful bran reperfusion with endovascular treatment for large vessel occlusion, lowering SBP &lt;140 mm Hg within 24-72 </a:t>
          </a:r>
          <a:r>
            <a:rPr lang="en-US" sz="1800" kern="1200" dirty="0" err="1">
              <a:latin typeface="Aptos Display" panose="020F0302020204030204"/>
            </a:rPr>
            <a:t>hrs</a:t>
          </a:r>
          <a:r>
            <a:rPr lang="en-US" sz="1800" kern="1200" dirty="0">
              <a:latin typeface="Aptos Display" panose="020F0302020204030204"/>
            </a:rPr>
            <a:t> can cause </a:t>
          </a:r>
          <a:r>
            <a:rPr lang="en-US" sz="1800" kern="1200" dirty="0">
              <a:solidFill>
                <a:srgbClr val="C00000"/>
              </a:solidFill>
              <a:latin typeface="Aptos Display" panose="020F0302020204030204"/>
            </a:rPr>
            <a:t>HARM</a:t>
          </a:r>
        </a:p>
      </dsp:txBody>
      <dsp:txXfrm>
        <a:off x="7229475" y="2339975"/>
        <a:ext cx="3286125" cy="197167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5BDED-DF08-4C8D-B645-AD70BE29E777}">
      <dsp:nvSpPr>
        <dsp:cNvPr id="0" name=""/>
        <dsp:cNvSpPr/>
      </dsp:nvSpPr>
      <dsp:spPr>
        <a:xfrm>
          <a:off x="1632793" y="665"/>
          <a:ext cx="7250013" cy="4350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Aptos Display" panose="020F0302020204030204"/>
            </a:rPr>
            <a:t>SBP goal &lt;130 mm Hg (</a:t>
          </a:r>
          <a:r>
            <a:rPr lang="en-US" sz="3600" b="1" kern="1200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 sz="3600" b="1" kern="1200">
              <a:latin typeface="Aptos Display" panose="020F0302020204030204"/>
            </a:rPr>
            <a:t>)</a:t>
          </a:r>
          <a:endParaRPr lang="en-US" sz="3600" b="1" kern="1200"/>
        </a:p>
      </dsp:txBody>
      <dsp:txXfrm>
        <a:off x="1632793" y="665"/>
        <a:ext cx="7250013" cy="43500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57C29-FBA6-419D-91E8-D77CEC9FDC88}">
      <dsp:nvSpPr>
        <dsp:cNvPr id="0" name=""/>
        <dsp:cNvSpPr/>
      </dsp:nvSpPr>
      <dsp:spPr>
        <a:xfrm>
          <a:off x="2535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 Display" panose="020F0302020204030204"/>
            </a:rPr>
            <a:t>Team-Based Care</a:t>
          </a:r>
          <a:endParaRPr lang="en-US" sz="2600" kern="1200"/>
        </a:p>
      </dsp:txBody>
      <dsp:txXfrm>
        <a:off x="2535" y="0"/>
        <a:ext cx="2487699" cy="1305401"/>
      </dsp:txXfrm>
    </dsp:sp>
    <dsp:sp modelId="{79AAD855-2ED9-48B6-92F9-291BCC91262E}">
      <dsp:nvSpPr>
        <dsp:cNvPr id="0" name=""/>
        <dsp:cNvSpPr/>
      </dsp:nvSpPr>
      <dsp:spPr>
        <a:xfrm>
          <a:off x="251305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 Display" panose="020F0302020204030204"/>
            </a:rPr>
            <a:t>Recommended to achieve goal</a:t>
          </a:r>
          <a:endParaRPr lang="en-US" sz="1600" kern="1200"/>
        </a:p>
      </dsp:txBody>
      <dsp:txXfrm>
        <a:off x="289732" y="1345103"/>
        <a:ext cx="1913305" cy="1235133"/>
      </dsp:txXfrm>
    </dsp:sp>
    <dsp:sp modelId="{8F8BF598-BAB3-4B30-A7A5-6FD54123C5AB}">
      <dsp:nvSpPr>
        <dsp:cNvPr id="0" name=""/>
        <dsp:cNvSpPr/>
      </dsp:nvSpPr>
      <dsp:spPr>
        <a:xfrm>
          <a:off x="251305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ptos Display" panose="020F0302020204030204"/>
            </a:rPr>
            <a:t>Response to adverse events and monitoring</a:t>
          </a:r>
          <a:endParaRPr lang="en-US" sz="1600" kern="1200"/>
        </a:p>
      </dsp:txBody>
      <dsp:txXfrm>
        <a:off x="289732" y="2858935"/>
        <a:ext cx="1913305" cy="1235133"/>
      </dsp:txXfrm>
    </dsp:sp>
    <dsp:sp modelId="{7F6FD6C7-BC10-4DC4-A92B-FD93BFF0DDE4}">
      <dsp:nvSpPr>
        <dsp:cNvPr id="0" name=""/>
        <dsp:cNvSpPr/>
      </dsp:nvSpPr>
      <dsp:spPr>
        <a:xfrm>
          <a:off x="2676811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ptos Display" panose="020F0302020204030204"/>
            </a:rPr>
            <a:t>Framework in Clinical </a:t>
          </a:r>
          <a:r>
            <a:rPr lang="en-US" sz="2600" kern="1200">
              <a:latin typeface="Aptos Display" panose="020F0302020204030204"/>
            </a:rPr>
            <a:t>Practice</a:t>
          </a:r>
          <a:endParaRPr lang="en-US" sz="2600" kern="1200" dirty="0"/>
        </a:p>
      </dsp:txBody>
      <dsp:txXfrm>
        <a:off x="2676811" y="0"/>
        <a:ext cx="2487699" cy="1305401"/>
      </dsp:txXfrm>
    </dsp:sp>
    <dsp:sp modelId="{6E4FF9D6-66A7-46E9-8E42-A321F4B1E25A}">
      <dsp:nvSpPr>
        <dsp:cNvPr id="0" name=""/>
        <dsp:cNvSpPr/>
      </dsp:nvSpPr>
      <dsp:spPr>
        <a:xfrm>
          <a:off x="2925581" y="1305401"/>
          <a:ext cx="1990159" cy="2828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 Display" panose="020F0302020204030204"/>
            </a:rPr>
            <a:t>Integrated treatment model for accurate technique, prompt treatment, engagement, and ongoing monitoring</a:t>
          </a:r>
          <a:endParaRPr lang="en-US" sz="1600" kern="1200" dirty="0"/>
        </a:p>
      </dsp:txBody>
      <dsp:txXfrm>
        <a:off x="2983871" y="1363691"/>
        <a:ext cx="1873579" cy="2711789"/>
      </dsp:txXfrm>
    </dsp:sp>
    <dsp:sp modelId="{D1D8EFC1-1A4B-4770-AADE-C7D93514BE83}">
      <dsp:nvSpPr>
        <dsp:cNvPr id="0" name=""/>
        <dsp:cNvSpPr/>
      </dsp:nvSpPr>
      <dsp:spPr>
        <a:xfrm>
          <a:off x="5351088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ptos Display" panose="020F0302020204030204"/>
            </a:rPr>
            <a:t>Follow-Up</a:t>
          </a:r>
          <a:endParaRPr lang="en-US" sz="2600" kern="1200" dirty="0"/>
        </a:p>
      </dsp:txBody>
      <dsp:txXfrm>
        <a:off x="5351088" y="0"/>
        <a:ext cx="2487699" cy="1305401"/>
      </dsp:txXfrm>
    </dsp:sp>
    <dsp:sp modelId="{4E628156-92D6-41A3-9006-A27DAFF091F5}">
      <dsp:nvSpPr>
        <dsp:cNvPr id="0" name=""/>
        <dsp:cNvSpPr/>
      </dsp:nvSpPr>
      <dsp:spPr>
        <a:xfrm>
          <a:off x="5599858" y="1305401"/>
          <a:ext cx="1990159" cy="2828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 Display" panose="020F0302020204030204"/>
            </a:rPr>
            <a:t>Monthly intervals until goal is met</a:t>
          </a:r>
          <a:endParaRPr lang="en-US" sz="1600" kern="1200" dirty="0"/>
        </a:p>
      </dsp:txBody>
      <dsp:txXfrm>
        <a:off x="5658148" y="1363691"/>
        <a:ext cx="1873579" cy="2711789"/>
      </dsp:txXfrm>
    </dsp:sp>
    <dsp:sp modelId="{CF5903A8-AA8D-4695-91A0-13ED74ACD41D}">
      <dsp:nvSpPr>
        <dsp:cNvPr id="0" name=""/>
        <dsp:cNvSpPr/>
      </dsp:nvSpPr>
      <dsp:spPr>
        <a:xfrm>
          <a:off x="8025365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ptos Display" panose="020F0302020204030204"/>
            </a:rPr>
            <a:t>Health information Technology</a:t>
          </a:r>
          <a:endParaRPr lang="en-US" sz="2600" kern="1200" dirty="0"/>
        </a:p>
      </dsp:txBody>
      <dsp:txXfrm>
        <a:off x="8025365" y="0"/>
        <a:ext cx="2487699" cy="1305401"/>
      </dsp:txXfrm>
    </dsp:sp>
    <dsp:sp modelId="{1C259FAB-9213-480D-9830-CA17BB18CD23}">
      <dsp:nvSpPr>
        <dsp:cNvPr id="0" name=""/>
        <dsp:cNvSpPr/>
      </dsp:nvSpPr>
      <dsp:spPr>
        <a:xfrm>
          <a:off x="8274135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 Display" panose="020F0302020204030204"/>
            </a:rPr>
            <a:t>Telehealth is beneficial to improve access to care and adherence (</a:t>
          </a:r>
          <a:r>
            <a:rPr lang="en-US" sz="1600" kern="1200" dirty="0">
              <a:solidFill>
                <a:srgbClr val="FFC000"/>
              </a:solidFill>
              <a:latin typeface="Aptos Display" panose="020F0302020204030204"/>
            </a:rPr>
            <a:t>COR 2a</a:t>
          </a:r>
          <a:r>
            <a:rPr lang="en-US" sz="1600" kern="1200" dirty="0">
              <a:latin typeface="Aptos Display" panose="020F0302020204030204"/>
            </a:rPr>
            <a:t>)</a:t>
          </a:r>
        </a:p>
      </dsp:txBody>
      <dsp:txXfrm>
        <a:off x="8312562" y="1345103"/>
        <a:ext cx="1913305" cy="1235133"/>
      </dsp:txXfrm>
    </dsp:sp>
    <dsp:sp modelId="{2E3DC4D4-6BB0-4AC6-9647-6DD464999ECC}">
      <dsp:nvSpPr>
        <dsp:cNvPr id="0" name=""/>
        <dsp:cNvSpPr/>
      </dsp:nvSpPr>
      <dsp:spPr>
        <a:xfrm>
          <a:off x="8274135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 Display" panose="020F0302020204030204"/>
            </a:rPr>
            <a:t>EHR and registries beneficial for screening and identification of those who need treatment</a:t>
          </a:r>
        </a:p>
      </dsp:txBody>
      <dsp:txXfrm>
        <a:off x="8312562" y="2858935"/>
        <a:ext cx="1913305" cy="123513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10D5A-6ED8-4A4E-9F31-61F11BFF08A0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ptos Display" panose="020F0302020204030204"/>
            </a:rPr>
            <a:t>Planning pregnancy/become </a:t>
          </a:r>
          <a:r>
            <a:rPr lang="en-US" sz="1000" b="1" kern="1200" dirty="0" err="1">
              <a:latin typeface="Aptos Display" panose="020F0302020204030204"/>
            </a:rPr>
            <a:t>pregnan</a:t>
          </a:r>
          <a:r>
            <a:rPr lang="en-US" sz="1000" b="1" kern="1200" dirty="0">
              <a:latin typeface="Aptos Display" panose="020F0302020204030204"/>
            </a:rPr>
            <a:t>t</a:t>
          </a:r>
          <a:endParaRPr lang="en-US" sz="1000" b="1" kern="1200" dirty="0"/>
        </a:p>
      </dsp:txBody>
      <dsp:txXfrm rot="-5400000">
        <a:off x="0" y="554579"/>
        <a:ext cx="1105044" cy="473590"/>
      </dsp:txXfrm>
    </dsp:sp>
    <dsp:sp modelId="{68ADF5B2-E284-494C-8B7C-B3D7B5FF4B28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ptos Display" panose="020F0302020204030204"/>
            </a:rPr>
            <a:t>Labetalol or Nifedipine ER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ptos Display" panose="020F0302020204030204"/>
            </a:rPr>
            <a:t>Counsel on use of low-dose </a:t>
          </a:r>
          <a:r>
            <a:rPr lang="en-US" sz="1800" kern="1200" dirty="0" err="1">
              <a:latin typeface="Aptos Display" panose="020F0302020204030204"/>
            </a:rPr>
            <a:t>aspi</a:t>
          </a:r>
          <a:r>
            <a:rPr lang="en-US" sz="1800" kern="1200" dirty="0">
              <a:latin typeface="Aptos Display" panose="020F0302020204030204"/>
            </a:rPr>
            <a:t>rin</a:t>
          </a:r>
          <a:endParaRPr lang="en-US" sz="1800" kern="1200" dirty="0"/>
        </a:p>
      </dsp:txBody>
      <dsp:txXfrm rot="-5400000">
        <a:off x="1105044" y="52149"/>
        <a:ext cx="9360464" cy="925930"/>
      </dsp:txXfrm>
    </dsp:sp>
    <dsp:sp modelId="{5806D534-4E0C-458C-BD02-1D84C2F8DE13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ptos Display" panose="020F0302020204030204"/>
            </a:rPr>
            <a:t>Pregnant</a:t>
          </a:r>
          <a:endParaRPr lang="en-US" sz="1200" b="1" kern="1200"/>
        </a:p>
      </dsp:txBody>
      <dsp:txXfrm rot="-5400000">
        <a:off x="0" y="1938873"/>
        <a:ext cx="1105044" cy="473590"/>
      </dsp:txXfrm>
    </dsp:sp>
    <dsp:sp modelId="{65D5FBCC-6CDE-47AA-A18D-5764B9872465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ptos Display" panose="020F0302020204030204"/>
            </a:rPr>
            <a:t>SBP ≥160 mm Hg or DBP ≥110 mm Hg: treat to lower to &lt;160/110 mm Hg wi</a:t>
          </a:r>
          <a:r>
            <a:rPr lang="en-US" sz="1800" kern="1200">
              <a:latin typeface="Aptos Display" panose="020F0302020204030204"/>
            </a:rPr>
            <a:t>thin 30-60 minutes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ptos Display" panose="020F0302020204030204"/>
            </a:rPr>
            <a:t>Chronic HTN (SBP 140-159 mm Hg and/or SBP 90-109 mm Hg prior to 20 </a:t>
          </a:r>
          <a:r>
            <a:rPr lang="en-US" sz="1800" kern="1200" dirty="0" err="1">
              <a:latin typeface="Aptos Display" panose="020F0302020204030204"/>
            </a:rPr>
            <a:t>wks</a:t>
          </a:r>
          <a:r>
            <a:rPr lang="en-US" sz="1800" kern="1200" dirty="0">
              <a:latin typeface="Aptos Display" panose="020F0302020204030204"/>
            </a:rPr>
            <a:t> gestation): treat to achieve BP &lt;140/90 mm Hg</a:t>
          </a:r>
          <a:endParaRPr lang="en-US" sz="1800" kern="1200" dirty="0"/>
        </a:p>
      </dsp:txBody>
      <dsp:txXfrm rot="-5400000">
        <a:off x="1105044" y="1436443"/>
        <a:ext cx="9360464" cy="925930"/>
      </dsp:txXfrm>
    </dsp:sp>
    <dsp:sp modelId="{1C54D73D-AED9-43E3-84E1-7E912C73A679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ptos Display" panose="020F0302020204030204"/>
            </a:rPr>
            <a:t>HARM</a:t>
          </a:r>
          <a:endParaRPr lang="en-US" sz="1200" b="1" kern="1200"/>
        </a:p>
      </dsp:txBody>
      <dsp:txXfrm rot="-5400000">
        <a:off x="0" y="3323167"/>
        <a:ext cx="1105044" cy="473590"/>
      </dsp:txXfrm>
    </dsp:sp>
    <dsp:sp modelId="{51379D91-6CB1-438D-ADAA-C6C42F03E5F2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ptos Display" panose="020F0302020204030204"/>
            </a:rPr>
            <a:t>DO NOT use </a:t>
          </a:r>
          <a:r>
            <a:rPr lang="en-US" sz="1800" kern="1200" dirty="0" err="1">
              <a:latin typeface="Aptos Display" panose="020F0302020204030204"/>
            </a:rPr>
            <a:t>ACEi</a:t>
          </a:r>
          <a:r>
            <a:rPr lang="en-US" sz="1800" kern="1200" dirty="0">
              <a:latin typeface="Aptos Display" panose="020F0302020204030204"/>
            </a:rPr>
            <a:t>, ARB, direct renin inhibitors, nitroprusside, MRA</a:t>
          </a:r>
          <a:endParaRPr lang="en-US" sz="1800" kern="1200" dirty="0"/>
        </a:p>
      </dsp:txBody>
      <dsp:txXfrm rot="-5400000">
        <a:off x="1105044" y="2820736"/>
        <a:ext cx="9360464" cy="92593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1C583-B5E9-4277-AEB7-2BE589468C04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Resistant HTN with off BP 140-180/≥90 mm Hg, or intolerance to medications, consider renal denervation with lifestyle modifications + antihypertensives is reasonable</a:t>
          </a:r>
          <a:r>
            <a:rPr lang="en-US" sz="1500" b="1" kern="1200">
              <a:latin typeface="Aptos Display" panose="020F0302020204030204"/>
            </a:rPr>
            <a:t> (</a:t>
          </a:r>
          <a:r>
            <a:rPr lang="en-US" sz="1500" b="1" kern="1200">
              <a:solidFill>
                <a:schemeClr val="accent2"/>
              </a:solidFill>
              <a:latin typeface="Aptos Display" panose="020F0302020204030204"/>
            </a:rPr>
            <a:t>COR 2b</a:t>
          </a:r>
          <a:r>
            <a:rPr lang="en-US" sz="1500" b="1" kern="1200">
              <a:latin typeface="Aptos Display" panose="020F0302020204030204"/>
            </a:rPr>
            <a:t>)</a:t>
          </a:r>
          <a:endParaRPr lang="en-US" sz="1500" b="1" kern="1200"/>
        </a:p>
      </dsp:txBody>
      <dsp:txXfrm>
        <a:off x="3433446" y="70578"/>
        <a:ext cx="3648708" cy="1265378"/>
      </dsp:txXfrm>
    </dsp:sp>
    <dsp:sp modelId="{3BC14ACE-5573-4B0A-B378-43A6296B29D7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If pursuing RDN, take multidisciplinary team approach</a:t>
          </a:r>
          <a:r>
            <a:rPr lang="en-US" sz="1500" b="1" kern="1200">
              <a:latin typeface="Aptos Display" panose="020F0302020204030204"/>
            </a:rPr>
            <a:t> (</a:t>
          </a:r>
          <a:r>
            <a:rPr lang="en-US" sz="1500" b="1" kern="1200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 sz="1500" b="1" kern="1200">
              <a:latin typeface="Aptos Display" panose="020F0302020204030204"/>
            </a:rPr>
            <a:t>)</a:t>
          </a:r>
          <a:endParaRPr lang="en-US" sz="1500" b="1" kern="1200"/>
        </a:p>
      </dsp:txBody>
      <dsp:txXfrm>
        <a:off x="3433446" y="1542979"/>
        <a:ext cx="3648708" cy="1265378"/>
      </dsp:txXfrm>
    </dsp:sp>
    <dsp:sp modelId="{3A48C00A-D1F0-4CFD-8C49-4357F796BD29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Use shared decision-making process to ensure patient know the risks and benefits of RDN vs treatment with medications alone</a:t>
          </a:r>
          <a:r>
            <a:rPr lang="en-US" sz="1500" b="1" kern="1200">
              <a:latin typeface="Aptos Display" panose="020F0302020204030204"/>
            </a:rPr>
            <a:t> (</a:t>
          </a:r>
          <a:r>
            <a:rPr lang="en-US" sz="1500" b="1" kern="1200" dirty="0">
              <a:solidFill>
                <a:srgbClr val="00B050"/>
              </a:solidFill>
              <a:latin typeface="Aptos Display" panose="020F0302020204030204"/>
            </a:rPr>
            <a:t>COR 1</a:t>
          </a:r>
          <a:r>
            <a:rPr lang="en-US" sz="1500" b="1" kern="1200" dirty="0">
              <a:latin typeface="Aptos Display" panose="020F0302020204030204"/>
            </a:rPr>
            <a:t>)</a:t>
          </a:r>
          <a:endParaRPr lang="en-US" sz="1500" b="1" kern="1200" dirty="0"/>
        </a:p>
      </dsp:txBody>
      <dsp:txXfrm>
        <a:off x="3433446" y="3015380"/>
        <a:ext cx="3648708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6D41-BDC8-42D1-B3BD-78E089ACED41}">
      <dsp:nvSpPr>
        <dsp:cNvPr id="0" name=""/>
        <dsp:cNvSpPr/>
      </dsp:nvSpPr>
      <dsp:spPr>
        <a:xfrm>
          <a:off x="1283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9BF9B-B238-4CAD-AA13-7A3B1FFA77CE}">
      <dsp:nvSpPr>
        <dsp:cNvPr id="0" name=""/>
        <dsp:cNvSpPr/>
      </dsp:nvSpPr>
      <dsp:spPr>
        <a:xfrm>
          <a:off x="501904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ptos Display" panose="020F0302020204030204"/>
              <a:ea typeface="+mn-ea"/>
              <a:cs typeface="+mn-cs"/>
            </a:rPr>
            <a:t>Primary prevention of CVD </a:t>
          </a:r>
          <a:r>
            <a:rPr lang="en-US" sz="2900" kern="1200">
              <a:latin typeface="Aptos Display" panose="020F0302020204030204"/>
              <a:ea typeface="+mn-ea"/>
              <a:cs typeface="+mn-cs"/>
            </a:rPr>
            <a:t>with</a:t>
          </a:r>
          <a:r>
            <a:rPr lang="en-US" sz="2900" kern="1200" dirty="0">
              <a:latin typeface="Aptos Display" panose="020F0302020204030204"/>
              <a:ea typeface="+mn-ea"/>
              <a:cs typeface="+mn-cs"/>
            </a:rPr>
            <a:t> no prior events and </a:t>
          </a:r>
          <a:r>
            <a:rPr lang="en-US" sz="2900" kern="1200" dirty="0">
              <a:latin typeface="Calibri"/>
              <a:ea typeface="Calibri"/>
              <a:cs typeface="Calibri"/>
            </a:rPr>
            <a:t>ASCVD risk of &lt;10% and SBP ≥140 or DBP ≥90</a:t>
          </a:r>
        </a:p>
      </dsp:txBody>
      <dsp:txXfrm>
        <a:off x="585701" y="1067340"/>
        <a:ext cx="4337991" cy="2693452"/>
      </dsp:txXfrm>
    </dsp:sp>
    <dsp:sp modelId="{C26CDCF8-244F-4452-94B7-04DDB73F694D}">
      <dsp:nvSpPr>
        <dsp:cNvPr id="0" name=""/>
        <dsp:cNvSpPr/>
      </dsp:nvSpPr>
      <dsp:spPr>
        <a:xfrm>
          <a:off x="5508110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006A0-9AAF-4571-8934-A9F18B682CE8}">
      <dsp:nvSpPr>
        <dsp:cNvPr id="0" name=""/>
        <dsp:cNvSpPr/>
      </dsp:nvSpPr>
      <dsp:spPr>
        <a:xfrm>
          <a:off x="6008730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ptos Display" panose="020F0302020204030204"/>
              <a:ea typeface="+mn-ea"/>
              <a:cs typeface="+mn-cs"/>
            </a:rPr>
            <a:t>HTN without clinical CVD and 10-year CVD risk (&lt;</a:t>
          </a:r>
          <a:r>
            <a:rPr lang="en-US" sz="2900" kern="1200" dirty="0">
              <a:latin typeface="Calibri"/>
              <a:ea typeface="Calibri"/>
              <a:cs typeface="Calibri"/>
            </a:rPr>
            <a:t>7.5% per PREVENT), start meds when avg SBP ≥130 or DBP ≥80 after lifestyle</a:t>
          </a:r>
          <a:r>
            <a:rPr lang="en-US" sz="2900" kern="1200">
              <a:latin typeface="Calibri"/>
              <a:ea typeface="Calibri"/>
              <a:cs typeface="Calibri"/>
            </a:rPr>
            <a:t> modifications</a:t>
          </a:r>
        </a:p>
      </dsp:txBody>
      <dsp:txXfrm>
        <a:off x="6092527" y="1067340"/>
        <a:ext cx="4337991" cy="2693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6D41-BDC8-42D1-B3BD-78E089ACED41}">
      <dsp:nvSpPr>
        <dsp:cNvPr id="0" name=""/>
        <dsp:cNvSpPr/>
      </dsp:nvSpPr>
      <dsp:spPr>
        <a:xfrm>
          <a:off x="1283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9BF9B-B238-4CAD-AA13-7A3B1FFA77CE}">
      <dsp:nvSpPr>
        <dsp:cNvPr id="0" name=""/>
        <dsp:cNvSpPr/>
      </dsp:nvSpPr>
      <dsp:spPr>
        <a:xfrm>
          <a:off x="501904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ptos Display" panose="020F0302020204030204"/>
              <a:ea typeface="+mn-ea"/>
              <a:cs typeface="+mn-cs"/>
            </a:rPr>
            <a:t>Consider </a:t>
          </a:r>
          <a:r>
            <a:rPr lang="en-US" sz="2600" kern="1200" dirty="0" err="1">
              <a:latin typeface="Aptos Display" panose="020F0302020204030204"/>
              <a:ea typeface="+mn-ea"/>
              <a:cs typeface="+mn-cs"/>
            </a:rPr>
            <a:t>ACEi</a:t>
          </a:r>
          <a:r>
            <a:rPr lang="en-US" sz="2600" kern="1200" dirty="0">
              <a:latin typeface="Aptos Display" panose="020F0302020204030204"/>
              <a:ea typeface="+mn-ea"/>
              <a:cs typeface="+mn-cs"/>
            </a:rPr>
            <a:t> or ARB in adults with HTN and DM in presence of albuminuria</a:t>
          </a:r>
          <a:endParaRPr lang="en-US" sz="2600" kern="1200" dirty="0">
            <a:latin typeface="Aptos" panose="020B0004020202020204"/>
            <a:ea typeface="+mn-ea"/>
            <a:cs typeface="+mn-cs"/>
          </a:endParaRPr>
        </a:p>
      </dsp:txBody>
      <dsp:txXfrm>
        <a:off x="585701" y="1067340"/>
        <a:ext cx="4337991" cy="2693452"/>
      </dsp:txXfrm>
    </dsp:sp>
    <dsp:sp modelId="{C26CDCF8-244F-4452-94B7-04DDB73F694D}">
      <dsp:nvSpPr>
        <dsp:cNvPr id="0" name=""/>
        <dsp:cNvSpPr/>
      </dsp:nvSpPr>
      <dsp:spPr>
        <a:xfrm>
          <a:off x="5508110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006A0-9AAF-4571-8934-A9F18B682CE8}">
      <dsp:nvSpPr>
        <dsp:cNvPr id="0" name=""/>
        <dsp:cNvSpPr/>
      </dsp:nvSpPr>
      <dsp:spPr>
        <a:xfrm>
          <a:off x="6008730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ptos Display"/>
              <a:ea typeface="+mn-ea"/>
              <a:cs typeface="+mn-cs"/>
            </a:rPr>
            <a:t>Use </a:t>
          </a:r>
          <a:r>
            <a:rPr lang="en-US" sz="2600" kern="1200" dirty="0" err="1">
              <a:latin typeface="Aptos Display"/>
              <a:ea typeface="+mn-ea"/>
              <a:cs typeface="+mn-cs"/>
            </a:rPr>
            <a:t>ACEi</a:t>
          </a:r>
          <a:r>
            <a:rPr lang="en-US" sz="2600" kern="1200" dirty="0">
              <a:latin typeface="Aptos Display"/>
              <a:ea typeface="+mn-ea"/>
              <a:cs typeface="+mn-cs"/>
            </a:rPr>
            <a:t> or ARB if CKD (eGFR &lt;60 mL/min/m</a:t>
          </a:r>
          <a:r>
            <a:rPr lang="en-US" sz="2600" kern="1200" baseline="30000" dirty="0">
              <a:latin typeface="Aptos Display"/>
              <a:ea typeface="+mn-ea"/>
              <a:cs typeface="+mn-cs"/>
            </a:rPr>
            <a:t>2</a:t>
          </a:r>
          <a:r>
            <a:rPr lang="en-US" sz="2600" kern="1200" baseline="0" dirty="0">
              <a:latin typeface="Aptos Display"/>
              <a:ea typeface="+mn-ea"/>
              <a:cs typeface="+mn-cs"/>
            </a:rPr>
            <a:t> or albuminuria &gt;30 mg/g) and if mild albuminuria is present (&lt;30 mg/g) to delay progression of DM-related CKD</a:t>
          </a:r>
        </a:p>
      </dsp:txBody>
      <dsp:txXfrm>
        <a:off x="6092527" y="1067340"/>
        <a:ext cx="4337991" cy="2693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6D41-BDC8-42D1-B3BD-78E089ACED41}">
      <dsp:nvSpPr>
        <dsp:cNvPr id="0" name=""/>
        <dsp:cNvSpPr/>
      </dsp:nvSpPr>
      <dsp:spPr>
        <a:xfrm>
          <a:off x="1283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9BF9B-B238-4CAD-AA13-7A3B1FFA77CE}">
      <dsp:nvSpPr>
        <dsp:cNvPr id="0" name=""/>
        <dsp:cNvSpPr/>
      </dsp:nvSpPr>
      <dsp:spPr>
        <a:xfrm>
          <a:off x="501904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ptos Display"/>
              <a:ea typeface="+mn-ea"/>
              <a:cs typeface="+mn-cs"/>
            </a:rPr>
            <a:t>In CKD stage 3 or albuminuria ≥300 mg/d or </a:t>
          </a:r>
          <a:r>
            <a:rPr lang="en-US" sz="2900" kern="1200" dirty="0">
              <a:latin typeface="Calibri"/>
              <a:ea typeface="Calibri"/>
              <a:cs typeface="Calibri"/>
            </a:rPr>
            <a:t>≥300 mg/g albumin-to-creatinine ratio or = to 1st morning void, use </a:t>
          </a:r>
          <a:r>
            <a:rPr lang="en-US" sz="2900" kern="1200" dirty="0" err="1">
              <a:latin typeface="Calibri"/>
              <a:ea typeface="Calibri"/>
              <a:cs typeface="Calibri"/>
            </a:rPr>
            <a:t>ACEi</a:t>
          </a:r>
          <a:r>
            <a:rPr lang="en-US" sz="2900" kern="1200" dirty="0">
              <a:latin typeface="Calibri"/>
              <a:ea typeface="Calibri"/>
              <a:cs typeface="Calibri"/>
            </a:rPr>
            <a:t> </a:t>
          </a:r>
          <a:r>
            <a:rPr lang="en-US" sz="2900" b="0" i="0" kern="1200" dirty="0">
              <a:latin typeface="Calibri"/>
              <a:ea typeface="Calibri"/>
              <a:cs typeface="Calibri"/>
            </a:rPr>
            <a:t>or ARB is </a:t>
          </a:r>
          <a:r>
            <a:rPr lang="en-US" sz="2900" b="0" i="0" kern="1200" dirty="0" err="1">
              <a:latin typeface="Calibri"/>
              <a:ea typeface="Calibri"/>
              <a:cs typeface="Calibri"/>
            </a:rPr>
            <a:t>ACEi</a:t>
          </a:r>
          <a:r>
            <a:rPr lang="en-US" sz="2900" b="0" i="0" kern="1200" dirty="0">
              <a:latin typeface="Calibri"/>
              <a:ea typeface="Calibri"/>
              <a:cs typeface="Calibri"/>
            </a:rPr>
            <a:t> cannot be used</a:t>
          </a:r>
          <a:endParaRPr lang="en-US" sz="2900" b="1" i="1" kern="1200" dirty="0">
            <a:latin typeface="Calibri"/>
            <a:ea typeface="Calibri"/>
            <a:cs typeface="Calibri"/>
          </a:endParaRPr>
        </a:p>
      </dsp:txBody>
      <dsp:txXfrm>
        <a:off x="585701" y="1067340"/>
        <a:ext cx="4337991" cy="2693452"/>
      </dsp:txXfrm>
    </dsp:sp>
    <dsp:sp modelId="{C26CDCF8-244F-4452-94B7-04DDB73F694D}">
      <dsp:nvSpPr>
        <dsp:cNvPr id="0" name=""/>
        <dsp:cNvSpPr/>
      </dsp:nvSpPr>
      <dsp:spPr>
        <a:xfrm>
          <a:off x="5508110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006A0-9AAF-4571-8934-A9F18B682CE8}">
      <dsp:nvSpPr>
        <dsp:cNvPr id="0" name=""/>
        <dsp:cNvSpPr/>
      </dsp:nvSpPr>
      <dsp:spPr>
        <a:xfrm>
          <a:off x="6008730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ptos Display"/>
              <a:ea typeface="+mn-ea"/>
              <a:cs typeface="+mn-cs"/>
            </a:rPr>
            <a:t>In</a:t>
          </a:r>
          <a:r>
            <a:rPr lang="en-US" sz="2900" kern="1200" baseline="0" dirty="0">
              <a:latin typeface="Aptos Display"/>
              <a:ea typeface="+mn-ea"/>
              <a:cs typeface="+mn-cs"/>
            </a:rPr>
            <a:t> CKD (eGFR &lt;60 mL/min/m</a:t>
          </a:r>
          <a:r>
            <a:rPr lang="en-US" sz="2900" kern="1200" baseline="30000" dirty="0">
              <a:latin typeface="Aptos Display"/>
              <a:ea typeface="+mn-ea"/>
              <a:cs typeface="+mn-cs"/>
            </a:rPr>
            <a:t>2</a:t>
          </a:r>
          <a:r>
            <a:rPr lang="en-US" sz="2900" kern="1200" baseline="0" dirty="0">
              <a:latin typeface="Aptos Display"/>
              <a:ea typeface="+mn-ea"/>
              <a:cs typeface="+mn-cs"/>
            </a:rPr>
            <a:t> with albuminuria of </a:t>
          </a:r>
          <a:r>
            <a:rPr lang="en-US" sz="2900" kern="1200" baseline="0" dirty="0">
              <a:latin typeface="Calibri"/>
              <a:ea typeface="Calibri"/>
              <a:cs typeface="Calibri"/>
            </a:rPr>
            <a:t>≥30 mg/g, use </a:t>
          </a:r>
          <a:r>
            <a:rPr lang="en-US" sz="2900" kern="1200" baseline="0" dirty="0" err="1">
              <a:latin typeface="Calibri"/>
              <a:ea typeface="Calibri"/>
              <a:cs typeface="Calibri"/>
            </a:rPr>
            <a:t>ACEi</a:t>
          </a:r>
          <a:r>
            <a:rPr lang="en-US" sz="2900" kern="1200" baseline="0" dirty="0">
              <a:latin typeface="Calibri"/>
              <a:ea typeface="Calibri"/>
              <a:cs typeface="Calibri"/>
            </a:rPr>
            <a:t> or ARB to decrease CVD and delay progression of CKD</a:t>
          </a:r>
        </a:p>
      </dsp:txBody>
      <dsp:txXfrm>
        <a:off x="6092527" y="1067340"/>
        <a:ext cx="4337991" cy="26934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6D41-BDC8-42D1-B3BD-78E089ACED41}">
      <dsp:nvSpPr>
        <dsp:cNvPr id="0" name=""/>
        <dsp:cNvSpPr/>
      </dsp:nvSpPr>
      <dsp:spPr>
        <a:xfrm>
          <a:off x="1283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9BF9B-B238-4CAD-AA13-7A3B1FFA77CE}">
      <dsp:nvSpPr>
        <dsp:cNvPr id="0" name=""/>
        <dsp:cNvSpPr/>
      </dsp:nvSpPr>
      <dsp:spPr>
        <a:xfrm>
          <a:off x="501904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ptos Display"/>
              <a:ea typeface="+mn-ea"/>
              <a:cs typeface="+mn-cs"/>
            </a:rPr>
            <a:t>In </a:t>
          </a:r>
          <a:r>
            <a:rPr lang="en-US" sz="2900" b="0" i="0" kern="1200" dirty="0">
              <a:latin typeface="Aptos Display"/>
              <a:ea typeface="+mn-ea"/>
              <a:cs typeface="+mn-cs"/>
            </a:rPr>
            <a:t>ICH with SBP &gt;220, use IV antihypertensive</a:t>
          </a:r>
          <a:endParaRPr lang="en-US" sz="2900" b="0" i="0" kern="1200" dirty="0">
            <a:latin typeface="Calibri"/>
            <a:ea typeface="Calibri"/>
            <a:cs typeface="Calibri"/>
          </a:endParaRPr>
        </a:p>
      </dsp:txBody>
      <dsp:txXfrm>
        <a:off x="585701" y="1067340"/>
        <a:ext cx="4337991" cy="2693452"/>
      </dsp:txXfrm>
    </dsp:sp>
    <dsp:sp modelId="{9DE8ACA7-C764-4B48-9019-CD23C62B1D2A}">
      <dsp:nvSpPr>
        <dsp:cNvPr id="0" name=""/>
        <dsp:cNvSpPr/>
      </dsp:nvSpPr>
      <dsp:spPr>
        <a:xfrm>
          <a:off x="5508110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90C0-9673-4DEA-94B4-5404568293B9}">
      <dsp:nvSpPr>
        <dsp:cNvPr id="0" name=""/>
        <dsp:cNvSpPr/>
      </dsp:nvSpPr>
      <dsp:spPr>
        <a:xfrm>
          <a:off x="6008730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>
              <a:latin typeface="Aptos Display"/>
              <a:ea typeface="+mn-ea"/>
              <a:cs typeface="+mn-cs"/>
            </a:rPr>
            <a:t>In acute spontaneous ICH, carefully titrate IV meds to ensure safe and sustained BP control, avoiding large fluctuations, to improve outcomes</a:t>
          </a:r>
        </a:p>
      </dsp:txBody>
      <dsp:txXfrm>
        <a:off x="6092527" y="1067340"/>
        <a:ext cx="4337991" cy="26934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ACA7-C764-4B48-9019-CD23C62B1D2A}">
      <dsp:nvSpPr>
        <dsp:cNvPr id="0" name=""/>
        <dsp:cNvSpPr/>
      </dsp:nvSpPr>
      <dsp:spPr>
        <a:xfrm>
          <a:off x="1283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90C0-9673-4DEA-94B4-5404568293B9}">
      <dsp:nvSpPr>
        <dsp:cNvPr id="0" name=""/>
        <dsp:cNvSpPr/>
      </dsp:nvSpPr>
      <dsp:spPr>
        <a:xfrm>
          <a:off x="501904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Aptos Display"/>
              <a:ea typeface="+mn-ea"/>
              <a:cs typeface="+mn-cs"/>
            </a:rPr>
            <a:t>Lowering BP prevents further decline is cognitive status</a:t>
          </a:r>
          <a:endParaRPr lang="en-US" sz="3700" kern="1200" dirty="0">
            <a:latin typeface="Calibri"/>
            <a:ea typeface="Calibri"/>
            <a:cs typeface="Calibri"/>
          </a:endParaRPr>
        </a:p>
      </dsp:txBody>
      <dsp:txXfrm>
        <a:off x="585701" y="1067340"/>
        <a:ext cx="4337991" cy="2693452"/>
      </dsp:txXfrm>
    </dsp:sp>
    <dsp:sp modelId="{8588F10A-E9D2-4C5A-8909-C2DCF0F8B8B3}">
      <dsp:nvSpPr>
        <dsp:cNvPr id="0" name=""/>
        <dsp:cNvSpPr/>
      </dsp:nvSpPr>
      <dsp:spPr>
        <a:xfrm>
          <a:off x="5508110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827B2-054F-46C5-B61E-2F75D5398014}">
      <dsp:nvSpPr>
        <dsp:cNvPr id="0" name=""/>
        <dsp:cNvSpPr/>
      </dsp:nvSpPr>
      <dsp:spPr>
        <a:xfrm>
          <a:off x="6008730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Aptos Display"/>
              <a:ea typeface="+mn-ea"/>
              <a:cs typeface="+mn-cs"/>
            </a:rPr>
            <a:t>BP goal of SBP &lt;130 to  prevent mild cognitive impairment and dementia</a:t>
          </a:r>
          <a:endParaRPr lang="en-US" sz="3700" kern="1200" dirty="0">
            <a:latin typeface="Aptos"/>
            <a:ea typeface="+mn-ea"/>
            <a:cs typeface="+mn-cs"/>
          </a:endParaRPr>
        </a:p>
      </dsp:txBody>
      <dsp:txXfrm>
        <a:off x="6092527" y="1067340"/>
        <a:ext cx="4337991" cy="2693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F10A-E9D2-4C5A-8909-C2DCF0F8B8B3}">
      <dsp:nvSpPr>
        <dsp:cNvPr id="0" name=""/>
        <dsp:cNvSpPr/>
      </dsp:nvSpPr>
      <dsp:spPr>
        <a:xfrm>
          <a:off x="1283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827B2-054F-46C5-B61E-2F75D5398014}">
      <dsp:nvSpPr>
        <dsp:cNvPr id="0" name=""/>
        <dsp:cNvSpPr/>
      </dsp:nvSpPr>
      <dsp:spPr>
        <a:xfrm>
          <a:off x="501904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ptos Display"/>
              <a:ea typeface="+mn-ea"/>
              <a:cs typeface="+mn-cs"/>
            </a:rPr>
            <a:t>Avoid </a:t>
          </a:r>
          <a:r>
            <a:rPr lang="en-US" sz="3600" kern="1200" dirty="0" err="1">
              <a:latin typeface="Aptos Display"/>
              <a:ea typeface="+mn-ea"/>
              <a:cs typeface="+mn-cs"/>
            </a:rPr>
            <a:t>ACEi</a:t>
          </a:r>
          <a:r>
            <a:rPr lang="en-US" sz="3600" kern="1200" dirty="0">
              <a:latin typeface="Aptos Display"/>
              <a:ea typeface="+mn-ea"/>
              <a:cs typeface="+mn-cs"/>
            </a:rPr>
            <a:t> or direct renin inhibitors</a:t>
          </a:r>
          <a:endParaRPr lang="en-US" sz="3600" kern="1200" dirty="0">
            <a:latin typeface="Aptos"/>
            <a:ea typeface="+mn-ea"/>
            <a:cs typeface="+mn-cs"/>
          </a:endParaRPr>
        </a:p>
      </dsp:txBody>
      <dsp:txXfrm>
        <a:off x="585701" y="1067340"/>
        <a:ext cx="4337991" cy="2693452"/>
      </dsp:txXfrm>
    </dsp:sp>
    <dsp:sp modelId="{7D7F72A2-C427-4018-8687-A539B04D7B36}">
      <dsp:nvSpPr>
        <dsp:cNvPr id="0" name=""/>
        <dsp:cNvSpPr/>
      </dsp:nvSpPr>
      <dsp:spPr>
        <a:xfrm>
          <a:off x="5508110" y="507953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A3EE9-EFE0-44DE-A4E0-D81681F3C3CF}">
      <dsp:nvSpPr>
        <dsp:cNvPr id="0" name=""/>
        <dsp:cNvSpPr/>
      </dsp:nvSpPr>
      <dsp:spPr>
        <a:xfrm>
          <a:off x="6008730" y="983543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ptos Display"/>
              <a:ea typeface="+mn-ea"/>
              <a:cs typeface="+mn-cs"/>
            </a:rPr>
            <a:t>If planning pregnancy, avoid </a:t>
          </a:r>
          <a:r>
            <a:rPr lang="en-US" sz="3600" kern="1200" dirty="0" err="1">
              <a:latin typeface="Aptos Display"/>
              <a:ea typeface="+mn-ea"/>
              <a:cs typeface="+mn-cs"/>
            </a:rPr>
            <a:t>ACEi</a:t>
          </a:r>
          <a:r>
            <a:rPr lang="en-US" sz="3600" kern="1200" dirty="0">
              <a:latin typeface="Aptos Display"/>
              <a:ea typeface="+mn-ea"/>
              <a:cs typeface="+mn-cs"/>
            </a:rPr>
            <a:t>, ARB, direct renin inhibitors, nitroprusside, or MRA</a:t>
          </a:r>
        </a:p>
      </dsp:txBody>
      <dsp:txXfrm>
        <a:off x="6092527" y="1067340"/>
        <a:ext cx="4337991" cy="26934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90552-8EF7-4477-B5A3-34760EC217A4}">
      <dsp:nvSpPr>
        <dsp:cNvPr id="0" name=""/>
        <dsp:cNvSpPr/>
      </dsp:nvSpPr>
      <dsp:spPr>
        <a:xfrm>
          <a:off x="0" y="232088"/>
          <a:ext cx="70815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8139D-96DB-4A9C-B7DC-09F4714C6CC0}">
      <dsp:nvSpPr>
        <dsp:cNvPr id="0" name=""/>
        <dsp:cNvSpPr/>
      </dsp:nvSpPr>
      <dsp:spPr>
        <a:xfrm>
          <a:off x="354076" y="40208"/>
          <a:ext cx="49570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Alcohol</a:t>
          </a:r>
          <a:r>
            <a:rPr lang="en-US" kern="1200">
              <a:latin typeface="Aptos Display" panose="020F0302020204030204"/>
            </a:rPr>
            <a:t> </a:t>
          </a:r>
          <a:endParaRPr lang="en-US" kern="1200"/>
        </a:p>
      </dsp:txBody>
      <dsp:txXfrm>
        <a:off x="372810" y="58942"/>
        <a:ext cx="4919596" cy="346292"/>
      </dsp:txXfrm>
    </dsp:sp>
    <dsp:sp modelId="{08012F15-A508-4C93-B578-99464C1DC059}">
      <dsp:nvSpPr>
        <dsp:cNvPr id="0" name=""/>
        <dsp:cNvSpPr/>
      </dsp:nvSpPr>
      <dsp:spPr>
        <a:xfrm>
          <a:off x="0" y="821768"/>
          <a:ext cx="70815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7EBE9-FBA1-47CB-AB10-75E4B5E364DF}">
      <dsp:nvSpPr>
        <dsp:cNvPr id="0" name=""/>
        <dsp:cNvSpPr/>
      </dsp:nvSpPr>
      <dsp:spPr>
        <a:xfrm>
          <a:off x="354076" y="629888"/>
          <a:ext cx="49570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Caffeine</a:t>
          </a:r>
          <a:endParaRPr lang="en-US" sz="1800" kern="1200"/>
        </a:p>
      </dsp:txBody>
      <dsp:txXfrm>
        <a:off x="372810" y="648622"/>
        <a:ext cx="4919596" cy="346292"/>
      </dsp:txXfrm>
    </dsp:sp>
    <dsp:sp modelId="{9E181610-9FB8-4921-A67E-45F7A8BC609D}">
      <dsp:nvSpPr>
        <dsp:cNvPr id="0" name=""/>
        <dsp:cNvSpPr/>
      </dsp:nvSpPr>
      <dsp:spPr>
        <a:xfrm>
          <a:off x="0" y="1411449"/>
          <a:ext cx="70815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6FF8E-EF60-495A-A3CD-6FE2B389F7F0}">
      <dsp:nvSpPr>
        <dsp:cNvPr id="0" name=""/>
        <dsp:cNvSpPr/>
      </dsp:nvSpPr>
      <dsp:spPr>
        <a:xfrm>
          <a:off x="354076" y="1219569"/>
          <a:ext cx="49570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Decongestants</a:t>
          </a:r>
          <a:endParaRPr lang="en-US" sz="1800" kern="1200"/>
        </a:p>
      </dsp:txBody>
      <dsp:txXfrm>
        <a:off x="372810" y="1238303"/>
        <a:ext cx="4919596" cy="346292"/>
      </dsp:txXfrm>
    </dsp:sp>
    <dsp:sp modelId="{84C9D714-A289-42DE-90E5-0D18F4E9BF2F}">
      <dsp:nvSpPr>
        <dsp:cNvPr id="0" name=""/>
        <dsp:cNvSpPr/>
      </dsp:nvSpPr>
      <dsp:spPr>
        <a:xfrm>
          <a:off x="0" y="2001129"/>
          <a:ext cx="70815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CCA13-186C-4F05-8D1B-D56D2E6D0AA2}">
      <dsp:nvSpPr>
        <dsp:cNvPr id="0" name=""/>
        <dsp:cNvSpPr/>
      </dsp:nvSpPr>
      <dsp:spPr>
        <a:xfrm>
          <a:off x="354076" y="1809249"/>
          <a:ext cx="49570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Herbals</a:t>
          </a:r>
        </a:p>
      </dsp:txBody>
      <dsp:txXfrm>
        <a:off x="372810" y="1827983"/>
        <a:ext cx="4919596" cy="346292"/>
      </dsp:txXfrm>
    </dsp:sp>
    <dsp:sp modelId="{0DE54D75-5BC9-4E67-B52E-E5BD47F8FCC1}">
      <dsp:nvSpPr>
        <dsp:cNvPr id="0" name=""/>
        <dsp:cNvSpPr/>
      </dsp:nvSpPr>
      <dsp:spPr>
        <a:xfrm>
          <a:off x="0" y="2590809"/>
          <a:ext cx="70815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AB8A5-D3D9-4D81-BD78-EC8E2A4C07F6}">
      <dsp:nvSpPr>
        <dsp:cNvPr id="0" name=""/>
        <dsp:cNvSpPr/>
      </dsp:nvSpPr>
      <dsp:spPr>
        <a:xfrm>
          <a:off x="354076" y="2398929"/>
          <a:ext cx="49570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Black licorice</a:t>
          </a:r>
        </a:p>
      </dsp:txBody>
      <dsp:txXfrm>
        <a:off x="372810" y="2417663"/>
        <a:ext cx="4919596" cy="346292"/>
      </dsp:txXfrm>
    </dsp:sp>
    <dsp:sp modelId="{E83EE78D-295F-473C-9407-785455DC1C62}">
      <dsp:nvSpPr>
        <dsp:cNvPr id="0" name=""/>
        <dsp:cNvSpPr/>
      </dsp:nvSpPr>
      <dsp:spPr>
        <a:xfrm>
          <a:off x="0" y="3180489"/>
          <a:ext cx="70815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4C59F-8633-446F-BF0B-6E27C121326E}">
      <dsp:nvSpPr>
        <dsp:cNvPr id="0" name=""/>
        <dsp:cNvSpPr/>
      </dsp:nvSpPr>
      <dsp:spPr>
        <a:xfrm>
          <a:off x="354076" y="2988609"/>
          <a:ext cx="49570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NSAIDs</a:t>
          </a:r>
        </a:p>
      </dsp:txBody>
      <dsp:txXfrm>
        <a:off x="372810" y="3007343"/>
        <a:ext cx="4919596" cy="346292"/>
      </dsp:txXfrm>
    </dsp:sp>
    <dsp:sp modelId="{5B4C5E65-F324-4733-81B4-8E50D091BB5A}">
      <dsp:nvSpPr>
        <dsp:cNvPr id="0" name=""/>
        <dsp:cNvSpPr/>
      </dsp:nvSpPr>
      <dsp:spPr>
        <a:xfrm>
          <a:off x="0" y="3770169"/>
          <a:ext cx="70815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FAF81-75D0-46D0-A082-6AD8919DF2B6}">
      <dsp:nvSpPr>
        <dsp:cNvPr id="0" name=""/>
        <dsp:cNvSpPr/>
      </dsp:nvSpPr>
      <dsp:spPr>
        <a:xfrm>
          <a:off x="354076" y="3578289"/>
          <a:ext cx="49570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65" tIns="0" rIns="18736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Recreational drugs</a:t>
          </a:r>
        </a:p>
      </dsp:txBody>
      <dsp:txXfrm>
        <a:off x="372810" y="3597023"/>
        <a:ext cx="491959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485" y="1522708"/>
            <a:ext cx="8201552" cy="2295748"/>
          </a:xfrm>
        </p:spPr>
        <p:txBody>
          <a:bodyPr anchor="b">
            <a:normAutofit/>
          </a:bodyPr>
          <a:lstStyle/>
          <a:p>
            <a:r>
              <a:rPr lang="en-US" sz="4800" dirty="0"/>
              <a:t>The Pressure Playbook:</a:t>
            </a:r>
            <a:br>
              <a:rPr lang="en-US" sz="4800" dirty="0"/>
            </a:br>
            <a:r>
              <a:rPr lang="en-US" sz="4800"/>
              <a:t>The 2025 Updated </a:t>
            </a:r>
            <a:br>
              <a:rPr lang="en-US" sz="4800" dirty="0"/>
            </a:br>
            <a:r>
              <a:rPr lang="en-US" sz="4800"/>
              <a:t>Hypertension Game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1485" y="4093492"/>
            <a:ext cx="8201552" cy="1118764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tx1">
                    <a:alpha val="70000"/>
                  </a:schemeClr>
                </a:solidFill>
              </a:rPr>
              <a:t>Brittany Messer, PharmD, FACC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2073A-2CD5-87E7-3A63-04483090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Acute Ischemic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53010-FEB0-0B54-4099-1C21370F9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453235"/>
            <a:ext cx="9724031" cy="252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 successful brain reperfusion with endovascular treatment for large vessel occlusion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b="1"/>
              <a:t>DO NOT</a:t>
            </a:r>
            <a:r>
              <a:rPr lang="en-US" sz="2800"/>
              <a:t> lower SBP to &lt;140 within 24-72 hours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Worsens functionality in the future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000"/>
          </a:p>
          <a:p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BD484-4D3F-4A93-BACC-F3FFD379408D}"/>
              </a:ext>
            </a:extLst>
          </p:cNvPr>
          <p:cNvSpPr txBox="1"/>
          <p:nvPr/>
        </p:nvSpPr>
        <p:spPr>
          <a:xfrm>
            <a:off x="10148620" y="6259354"/>
            <a:ext cx="15730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COR 3 HARM</a:t>
            </a:r>
          </a:p>
        </p:txBody>
      </p:sp>
    </p:spTree>
    <p:extLst>
      <p:ext uri="{BB962C8B-B14F-4D97-AF65-F5344CB8AC3E}">
        <p14:creationId xmlns:p14="http://schemas.microsoft.com/office/powerpoint/2010/main" val="425527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492FB-04BB-B86D-4EA1-12A693FE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Hypertension &amp; Pregnancy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9A0CC1E9-BBA2-7E17-3999-50D04A6F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706" y="2462233"/>
            <a:ext cx="10563827" cy="3396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SBP ≥160 or DBP  ≥110 should receive med to lower BP to &lt;160/&lt;110 within 30-60 minutes </a:t>
            </a:r>
          </a:p>
          <a:p>
            <a:r>
              <a:rPr lang="en-US" dirty="0"/>
              <a:t>SBP 140-159 and/or DBP 90-109 prior to 20 weeks gestation ("chronic hypertension") should receive med to achieve BP &lt;140/90 </a:t>
            </a:r>
          </a:p>
          <a:p>
            <a:r>
              <a:rPr lang="en-US"/>
              <a:t>Prior to pregnancy: counsel on benefits of low-dose aspirin to reduce preeclampsia risk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7AA516-8DA8-7A05-3B2C-33884E0E0D6C}"/>
              </a:ext>
            </a:extLst>
          </p:cNvPr>
          <p:cNvSpPr txBox="1"/>
          <p:nvPr/>
        </p:nvSpPr>
        <p:spPr>
          <a:xfrm>
            <a:off x="11010710" y="6303528"/>
            <a:ext cx="830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COR 1</a:t>
            </a:r>
          </a:p>
        </p:txBody>
      </p:sp>
    </p:spTree>
    <p:extLst>
      <p:ext uri="{BB962C8B-B14F-4D97-AF65-F5344CB8AC3E}">
        <p14:creationId xmlns:p14="http://schemas.microsoft.com/office/powerpoint/2010/main" val="239318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CF92D-DB3F-C770-05D5-F85B0132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61" y="290992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Resistant HTN &amp; Renal Denervation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04D6DC-3902-BDEC-2615-C27E6B9E94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36134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7277B92-E854-3C74-01E8-575459A99050}"/>
              </a:ext>
            </a:extLst>
          </p:cNvPr>
          <p:cNvSpPr txBox="1"/>
          <p:nvPr/>
        </p:nvSpPr>
        <p:spPr>
          <a:xfrm>
            <a:off x="10936202" y="6308560"/>
            <a:ext cx="830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COR 1</a:t>
            </a:r>
          </a:p>
        </p:txBody>
      </p:sp>
    </p:spTree>
    <p:extLst>
      <p:ext uri="{BB962C8B-B14F-4D97-AF65-F5344CB8AC3E}">
        <p14:creationId xmlns:p14="http://schemas.microsoft.com/office/powerpoint/2010/main" val="403210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3C2A9-C22F-F5BF-ABB3-C757A015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Hypertensive Emergencies &amp;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Severe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724A-0C1B-1D24-D878-E1CCEF00C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453235"/>
            <a:ext cx="9724031" cy="14262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BP &gt;180/120 hospitalized for noncardiac issues without target organ damage, intermittent use of IV or PO meds are </a:t>
            </a:r>
            <a:r>
              <a:rPr lang="en-US" u="sng"/>
              <a:t>not</a:t>
            </a:r>
            <a:r>
              <a:rPr lang="en-US"/>
              <a:t> recommended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4ECED-2009-C4A2-E249-755142D3E9FD}"/>
              </a:ext>
            </a:extLst>
          </p:cNvPr>
          <p:cNvSpPr txBox="1"/>
          <p:nvPr/>
        </p:nvSpPr>
        <p:spPr>
          <a:xfrm>
            <a:off x="10314272" y="6281441"/>
            <a:ext cx="15730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COR 3 HARM</a:t>
            </a:r>
          </a:p>
        </p:txBody>
      </p:sp>
    </p:spTree>
    <p:extLst>
      <p:ext uri="{BB962C8B-B14F-4D97-AF65-F5344CB8AC3E}">
        <p14:creationId xmlns:p14="http://schemas.microsoft.com/office/powerpoint/2010/main" val="388040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45E2E-A9D2-391E-293C-106129DF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3BB2DF0-5DB6-7FCC-8591-4BC25ED85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9294F92-5851-BD14-8B8C-65855376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0DED7CF-387F-540D-3933-48283FA06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D9BB4AD-145B-BDFF-1318-22401181F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48C48A-4260-821B-DA14-5E931B9E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26E0B-FFCD-FA1F-F15C-A8F342E0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485" y="1600200"/>
            <a:ext cx="8201552" cy="2295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/>
              <a:t>What Plays have been Revised?</a:t>
            </a:r>
            <a:endParaRPr lang="en-US" sz="4800" b="1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915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F974B-A686-B457-E277-ED99DA4A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Treatment Threshold  CVD Risk Estimation</a:t>
            </a:r>
          </a:p>
        </p:txBody>
      </p:sp>
      <p:graphicFrame>
        <p:nvGraphicFramePr>
          <p:cNvPr id="1097" name="Content Placeholder 3">
            <a:extLst>
              <a:ext uri="{FF2B5EF4-FFF2-40B4-BE49-F238E27FC236}">
                <a16:creationId xmlns:a16="http://schemas.microsoft.com/office/drawing/2014/main" id="{D06746BE-D48C-CE68-D75F-0FA6A5959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3061"/>
              </p:ext>
            </p:extLst>
          </p:nvPr>
        </p:nvGraphicFramePr>
        <p:xfrm>
          <a:off x="838200" y="2320724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93" name="Arrow: Right 1192">
            <a:extLst>
              <a:ext uri="{FF2B5EF4-FFF2-40B4-BE49-F238E27FC236}">
                <a16:creationId xmlns:a16="http://schemas.microsoft.com/office/drawing/2014/main" id="{E0A97A2D-F988-917C-DAFD-9AE9FCCF3B8F}"/>
              </a:ext>
            </a:extLst>
          </p:cNvPr>
          <p:cNvSpPr/>
          <p:nvPr/>
        </p:nvSpPr>
        <p:spPr>
          <a:xfrm>
            <a:off x="5892641" y="4072536"/>
            <a:ext cx="690668" cy="8523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1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82111E-3F2A-BEE9-E98E-D2B662AAF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55B302-741E-0F2D-1252-B05B4D66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C0FA9A-96F6-7446-0AA3-DBAF09B23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6C72D-93D7-AB2D-73EA-9F1ADA2FC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B9609-43F0-1ADC-B984-BD83764A8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BD823-65C5-85D1-E010-B6633A2F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Treatment Threshold  CVD Risk Estimation</a:t>
            </a:r>
          </a:p>
        </p:txBody>
      </p:sp>
      <p:graphicFrame>
        <p:nvGraphicFramePr>
          <p:cNvPr id="1097" name="Content Placeholder 3">
            <a:extLst>
              <a:ext uri="{FF2B5EF4-FFF2-40B4-BE49-F238E27FC236}">
                <a16:creationId xmlns:a16="http://schemas.microsoft.com/office/drawing/2014/main" id="{34673C1E-31D2-CE7B-23C1-44A392201C8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20724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93" name="Arrow: Right 1192">
            <a:extLst>
              <a:ext uri="{FF2B5EF4-FFF2-40B4-BE49-F238E27FC236}">
                <a16:creationId xmlns:a16="http://schemas.microsoft.com/office/drawing/2014/main" id="{E77205C7-06D8-BA49-B9C6-ECBF06B189DF}"/>
              </a:ext>
            </a:extLst>
          </p:cNvPr>
          <p:cNvSpPr/>
          <p:nvPr/>
        </p:nvSpPr>
        <p:spPr>
          <a:xfrm>
            <a:off x="5892641" y="4072536"/>
            <a:ext cx="690668" cy="8523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5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01E95-7734-6898-9B57-CF5850013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DC59A5-2172-6887-68C6-85DCDC734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A162F7-7C9E-6AD8-211D-EF9540C72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EAF98D-6E91-137E-3B8B-37DB1BB95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5E6ECB-93F0-4EF9-FF34-4C3F1D6C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76FCA-FAC0-0300-719B-EC2B12D7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Diabetes</a:t>
            </a:r>
          </a:p>
        </p:txBody>
      </p:sp>
      <p:graphicFrame>
        <p:nvGraphicFramePr>
          <p:cNvPr id="1097" name="Content Placeholder 3">
            <a:extLst>
              <a:ext uri="{FF2B5EF4-FFF2-40B4-BE49-F238E27FC236}">
                <a16:creationId xmlns:a16="http://schemas.microsoft.com/office/drawing/2014/main" id="{06844B62-D78A-5DB0-5DCA-C5EE939CC9B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20724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93" name="Arrow: Right 1192">
            <a:extLst>
              <a:ext uri="{FF2B5EF4-FFF2-40B4-BE49-F238E27FC236}">
                <a16:creationId xmlns:a16="http://schemas.microsoft.com/office/drawing/2014/main" id="{DD8B6772-C176-71C6-F406-C1DDFF4BC01E}"/>
              </a:ext>
            </a:extLst>
          </p:cNvPr>
          <p:cNvSpPr/>
          <p:nvPr/>
        </p:nvSpPr>
        <p:spPr>
          <a:xfrm>
            <a:off x="5892641" y="4072536"/>
            <a:ext cx="690668" cy="8523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4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14DA3-9DE8-1809-6BAE-6FEFEEA06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429FA1-3ABB-1374-170C-2DFD82933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895304-6619-D9C5-0317-5529970CD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A649E2-C1C0-6C89-F52D-422AA8D15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195D51-CF7D-3054-A7CC-CD69021C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2B488-231A-FE95-B8E2-05E9E060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HTN Treatment in CKD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1097" name="Content Placeholder 3">
            <a:extLst>
              <a:ext uri="{FF2B5EF4-FFF2-40B4-BE49-F238E27FC236}">
                <a16:creationId xmlns:a16="http://schemas.microsoft.com/office/drawing/2014/main" id="{E9556A6B-A6FD-226C-4E7A-06D2D9A01B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20724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93" name="Arrow: Right 1192">
            <a:extLst>
              <a:ext uri="{FF2B5EF4-FFF2-40B4-BE49-F238E27FC236}">
                <a16:creationId xmlns:a16="http://schemas.microsoft.com/office/drawing/2014/main" id="{7C0576A0-1CF5-7FB3-B798-4880CB686263}"/>
              </a:ext>
            </a:extLst>
          </p:cNvPr>
          <p:cNvSpPr/>
          <p:nvPr/>
        </p:nvSpPr>
        <p:spPr>
          <a:xfrm>
            <a:off x="5892641" y="4072536"/>
            <a:ext cx="690668" cy="8523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9BCB6F-E655-8D58-C0ED-F243C3DBC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937400-B26B-931D-0AEF-61F1FCF52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63A9C7-2479-04CA-2272-42AA385C5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7C831-BB11-0C44-105E-A396706D3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A07DF9-92CC-5464-B54F-923237EAD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5AE59-DC2B-ABAC-C5C6-197096EA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Acute </a:t>
            </a:r>
            <a:r>
              <a:rPr lang="en-US" sz="4000">
                <a:solidFill>
                  <a:srgbClr val="FFFFFF"/>
                </a:solidFill>
              </a:rPr>
              <a:t>Intracerebral Hemorrhage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1097" name="Content Placeholder 3">
            <a:extLst>
              <a:ext uri="{FF2B5EF4-FFF2-40B4-BE49-F238E27FC236}">
                <a16:creationId xmlns:a16="http://schemas.microsoft.com/office/drawing/2014/main" id="{50B85753-C52F-9936-96C7-1397B017DF7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20724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93" name="Arrow: Right 1192">
            <a:extLst>
              <a:ext uri="{FF2B5EF4-FFF2-40B4-BE49-F238E27FC236}">
                <a16:creationId xmlns:a16="http://schemas.microsoft.com/office/drawing/2014/main" id="{AA0D823B-4DCC-9767-2550-5990547EF976}"/>
              </a:ext>
            </a:extLst>
          </p:cNvPr>
          <p:cNvSpPr/>
          <p:nvPr/>
        </p:nvSpPr>
        <p:spPr>
          <a:xfrm>
            <a:off x="5892641" y="4072536"/>
            <a:ext cx="690668" cy="8523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0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745696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3220A-3011-3BBD-DD19-3AEE2641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6611012" cy="12348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Objectives</a:t>
            </a:r>
            <a:endParaRPr lang="en-US" sz="4800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D092A-EBDD-E6BE-2EF1-08BCB632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552305"/>
            <a:ext cx="6611012" cy="3354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US" sz="2000">
                <a:highlight>
                  <a:srgbClr val="FFFFFF"/>
                </a:highlight>
              </a:rPr>
              <a:t>Define hypertension according to the 2025 guideline update</a:t>
            </a:r>
            <a:endParaRPr lang="en-US" sz="2000"/>
          </a:p>
          <a:p>
            <a:pPr>
              <a:buAutoNum type="arabicPeriod"/>
            </a:pPr>
            <a:r>
              <a:rPr lang="en-US" sz="2000">
                <a:highlight>
                  <a:srgbClr val="FFFFFF"/>
                </a:highlight>
              </a:rPr>
              <a:t>Describe screening process for primary aldosteronism</a:t>
            </a:r>
            <a:endParaRPr lang="en-US" sz="2000"/>
          </a:p>
          <a:p>
            <a:pPr>
              <a:buAutoNum type="arabicPeriod"/>
            </a:pPr>
            <a:r>
              <a:rPr lang="en-US" sz="2000">
                <a:highlight>
                  <a:srgbClr val="FFFFFF"/>
                </a:highlight>
              </a:rPr>
              <a:t>Review lifestyle approaches for people with hypertension</a:t>
            </a:r>
            <a:endParaRPr lang="en-US" sz="2000"/>
          </a:p>
          <a:p>
            <a:pPr>
              <a:buAutoNum type="arabicPeriod"/>
            </a:pPr>
            <a:r>
              <a:rPr lang="en-US" sz="2000">
                <a:highlight>
                  <a:srgbClr val="FFFFFF"/>
                </a:highlight>
              </a:rPr>
              <a:t>Discuss revised and new recommendations for special population with hypertension and in specific disease states</a:t>
            </a:r>
            <a:endParaRPr lang="en-US" sz="2000"/>
          </a:p>
          <a:p>
            <a:pPr>
              <a:buAutoNum type="arabicPeriod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3739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48F91-230C-1C6A-50A5-E81CC5247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68F08-E3A7-32EC-8963-A38EFBF43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3D316-6341-B535-653F-943638E14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F7F9BA-77A6-F98C-64CF-5DB35E1B2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E3C8D-0C44-4954-9F97-1FEAFAF3E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4889D-193C-1108-50A9-20A298A6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Mild Cognitive Impairment and Dementia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1097" name="Content Placeholder 3">
            <a:extLst>
              <a:ext uri="{FF2B5EF4-FFF2-40B4-BE49-F238E27FC236}">
                <a16:creationId xmlns:a16="http://schemas.microsoft.com/office/drawing/2014/main" id="{E919C0B7-E389-F658-EF0F-1A56B4E510D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20724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93" name="Arrow: Right 1192">
            <a:extLst>
              <a:ext uri="{FF2B5EF4-FFF2-40B4-BE49-F238E27FC236}">
                <a16:creationId xmlns:a16="http://schemas.microsoft.com/office/drawing/2014/main" id="{2836C826-40DB-1F3A-15AE-18F48023A110}"/>
              </a:ext>
            </a:extLst>
          </p:cNvPr>
          <p:cNvSpPr/>
          <p:nvPr/>
        </p:nvSpPr>
        <p:spPr>
          <a:xfrm>
            <a:off x="5892641" y="4072536"/>
            <a:ext cx="690668" cy="8523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8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6148B-877B-2AD6-F133-C1ED228A7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F17F3-6D0F-E775-2B2A-C1F8CC683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CEF8E-285B-54B0-9C41-80C0CFD79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FE05CF-D683-8807-96A7-FEE6621B6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92E537-1EB0-9E8D-87CF-3EC483A0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18C12-C1B4-7781-3C5F-853DA5E5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HTN and Pregnancy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1097" name="Content Placeholder 3">
            <a:extLst>
              <a:ext uri="{FF2B5EF4-FFF2-40B4-BE49-F238E27FC236}">
                <a16:creationId xmlns:a16="http://schemas.microsoft.com/office/drawing/2014/main" id="{1D4874FF-8473-E1CE-1745-D0F4AEAED58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20724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93" name="Arrow: Right 1192">
            <a:extLst>
              <a:ext uri="{FF2B5EF4-FFF2-40B4-BE49-F238E27FC236}">
                <a16:creationId xmlns:a16="http://schemas.microsoft.com/office/drawing/2014/main" id="{A5C6C317-F5BA-002F-0B77-D756565D2E33}"/>
              </a:ext>
            </a:extLst>
          </p:cNvPr>
          <p:cNvSpPr/>
          <p:nvPr/>
        </p:nvSpPr>
        <p:spPr>
          <a:xfrm>
            <a:off x="5892641" y="4072536"/>
            <a:ext cx="690668" cy="85236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44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1A71A3-BD8F-6CD6-FE91-85697E5E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24A9804-5BEB-7410-9F8F-26C45E8E7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BB2D9E4-D4FE-0228-8692-AEA3A2CC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E6AEE13-96BB-7106-8114-D3A36A858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0C072F5-8C27-D5B5-69DB-C7D44969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EFA736-044F-64D6-379F-9AF30875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7D988-1DB1-E240-9E61-036380E3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485" y="1600200"/>
            <a:ext cx="8201552" cy="2295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/>
              <a:t>Keys  to make Touchdowns</a:t>
            </a:r>
            <a:endParaRPr lang="en-US" sz="4800" b="1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4866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35560-F122-60E0-2265-10BB9711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Top 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568A5-BAF9-BDB1-B8B8-58C9F0E61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457200" indent="-457200"/>
            <a:r>
              <a:rPr lang="en-US" sz="2400" dirty="0"/>
              <a:t>Hypertension, a major risk factor for CVS, is prevalent and modifiable and prevents other disease states. Consider a BP goal of &lt;130/80 for adults along with other considerations for special populations, such as pregn</a:t>
            </a:r>
            <a:r>
              <a:rPr lang="en-US" sz="2400"/>
              <a:t>ancy.</a:t>
            </a:r>
          </a:p>
          <a:p>
            <a:pPr marL="457200" indent="-457200"/>
            <a:r>
              <a:rPr lang="en-US" sz="2400" dirty="0"/>
              <a:t>Advocate for screening and guideline-based treatments for blood pressure </a:t>
            </a:r>
            <a:r>
              <a:rPr lang="en-US" sz="2400"/>
              <a:t>management.</a:t>
            </a:r>
            <a:endParaRPr lang="en-US" sz="2400" dirty="0"/>
          </a:p>
          <a:p>
            <a:pPr marL="457200" indent="-457200"/>
            <a:r>
              <a:rPr lang="en-US" sz="2400"/>
              <a:t>MULTIDISCIPLINARY TEAMWORK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6519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B0F3D-D9DF-4BBC-DE9C-8252A5D55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B5B5D0-C8A6-0C38-30F6-3AC48B4EA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2B62FF-009E-7B02-22B4-F2AFA2C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0573C2-09BC-FC77-C603-21DC01116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BEDA46-CD29-9ECF-8209-4145B8983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F97A0-2948-A434-1230-D764400C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8BB58-A23E-B540-C916-E920DABC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Top 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6632C-4A68-6834-E81C-876C1E8F9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 sz="2400"/>
              <a:t>Classify blood pressure as normal (&lt;120/80), elevated (120-129/&lt;80), stage 1 (130-139/80-89), stage 2 ≥140/90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Incorporate lifestyle modifications, i.e. DASH diet, increased physical activity, stress management, avoid alcohol</a:t>
            </a:r>
            <a:endParaRPr lang="en-US" sz="2400"/>
          </a:p>
          <a:p>
            <a:pPr marL="457200" indent="-457200">
              <a:lnSpc>
                <a:spcPct val="100000"/>
              </a:lnSpc>
            </a:pPr>
            <a:r>
              <a:rPr lang="en-US" sz="2400"/>
              <a:t>Initiate antihypertensive medications in adults with stage 2 hypertension or those </a:t>
            </a:r>
            <a:r>
              <a:rPr lang="en-US" sz="2400" dirty="0"/>
              <a:t>stage 1 with known CVD/past events, CKD, or increased ASCVD risk of ≥7.5% defined by PREVENT</a:t>
            </a:r>
            <a:endParaRPr lang="en-US" sz="240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729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E6CDC-8D80-27D6-058E-66E69D11A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406F50-119C-0BB4-0314-63A74AE71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B12069-31A8-3FD4-A450-CE071A903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17CA3C-B6D6-78D5-21EB-60DFF8FA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BE07EE-6294-E7D8-7635-04E0FAE63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6F149-A2CC-13A5-183F-738C923AE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53C13-6CDC-A381-458B-2E9AE257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Top 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8EF7-C455-6A7D-03D6-809E7B95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 sz="2400" dirty="0"/>
              <a:t>If stage 1 hypertension and low 10-year CVD risk, initiate medication </a:t>
            </a:r>
            <a:r>
              <a:rPr lang="en-US" sz="2400"/>
              <a:t>therapy</a:t>
            </a:r>
            <a:r>
              <a:rPr lang="en-US" sz="2400" dirty="0"/>
              <a:t> after 3-6 months of lifestyle modifications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Initiate 2 first-line </a:t>
            </a:r>
            <a:r>
              <a:rPr lang="en-US" sz="2400"/>
              <a:t>antihypertensives</a:t>
            </a:r>
            <a:r>
              <a:rPr lang="en-US" sz="2400" dirty="0"/>
              <a:t> as a combination pill for stage 2 </a:t>
            </a:r>
            <a:r>
              <a:rPr lang="en-US" sz="2400" err="1"/>
              <a:t>hypertensio</a:t>
            </a:r>
            <a:r>
              <a:rPr lang="en-US" sz="2400" dirty="0"/>
              <a:t>n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Utilizing the multidisciplinary team for close follow up of home BP readings (with appropriate cuff) improve rates of control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/>
              <a:t>Evaluate and treat outpatient unless severe hypertension in nonpregnant patients with evidence of acute target organ damage</a:t>
            </a:r>
            <a:endParaRPr lang="en-US" sz="24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7603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90D1D-93C9-0748-DAEB-2C2EEDABA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23E7C2A-24C4-4D64-51EA-193B2A2C5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CD994B-51F9-C3BC-F376-852A1480F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9412BC6-DC02-369A-F435-16645AD92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14B7E3F-1034-5810-53B3-A35B4F66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75F8DA-E45F-9761-7533-8EF7B8B53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D1406-CA7F-CF0B-016F-A8917290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485" y="1600200"/>
            <a:ext cx="8201552" cy="2295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/>
              <a:t>The Playmakers</a:t>
            </a:r>
            <a:endParaRPr lang="en-US" sz="4800" b="1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7287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780DA-1C37-8BC2-7B03-201BFF9A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/>
              <a:t>Diagnosis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1FCE-D84E-6B95-9D88-C3C09D51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Accurate BP measurement in office</a:t>
            </a:r>
          </a:p>
          <a:p>
            <a:r>
              <a:rPr lang="en-US" sz="2200"/>
              <a:t>Labs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CMC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BMP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Lipid panel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TSH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Urine albumin-to-creatinine ratio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02A53-B97A-38DA-65E3-F7E6547AE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1882858"/>
            <a:ext cx="5201023" cy="267852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4388C-CD35-9647-F424-9F1632C03293}"/>
              </a:ext>
            </a:extLst>
          </p:cNvPr>
          <p:cNvSpPr txBox="1"/>
          <p:nvPr/>
        </p:nvSpPr>
        <p:spPr>
          <a:xfrm>
            <a:off x="6583680" y="4561839"/>
            <a:ext cx="504952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Figure 3.Checklist for Accurate Office Blood </a:t>
            </a:r>
            <a:r>
              <a:rPr lang="en-US" sz="1200"/>
              <a:t>Pressure</a:t>
            </a:r>
            <a:r>
              <a:rPr lang="en-US" sz="1200" dirty="0"/>
              <a:t> </a:t>
            </a:r>
            <a:r>
              <a:rPr lang="en-US" sz="1200"/>
              <a:t>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1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962F8-7255-A668-3CD2-A022D20BC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678F24-3FF3-556F-660F-B048F9580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14966-4164-8623-500D-F7460446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 fontScale="90000"/>
          </a:bodyPr>
          <a:lstStyle/>
          <a:p>
            <a:r>
              <a:rPr lang="en-US" sz="4000"/>
              <a:t>Ambulatory and Self-Measured BP </a:t>
            </a:r>
            <a:r>
              <a:rPr lang="en-US" sz="4000" dirty="0"/>
              <a:t>Monitoring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F7F3-119D-4B38-27E0-A00C582A8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Recomm</a:t>
            </a:r>
            <a:r>
              <a:rPr lang="en-US" sz="2200"/>
              <a:t>ended for titration of medications 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ABPM: </a:t>
            </a:r>
            <a:r>
              <a:rPr lang="en-US" sz="2200"/>
              <a:t>gold standard 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SMBP: improves office BP control</a:t>
            </a:r>
            <a:endParaRPr lang="en-US" sz="2200" dirty="0"/>
          </a:p>
          <a:p>
            <a:r>
              <a:rPr lang="en-US" sz="2200" dirty="0"/>
              <a:t>Avoid cuffless </a:t>
            </a:r>
            <a:r>
              <a:rPr lang="en-US" sz="2200"/>
              <a:t>devices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www.validatebp.org</a:t>
            </a:r>
            <a:endParaRPr lang="en-US" sz="2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E03BCE-2D62-27CD-FF9A-A90DF6CBD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14D536-0BC4-9DC2-1130-201B6D0A8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itting in a chair">
            <a:extLst>
              <a:ext uri="{FF2B5EF4-FFF2-40B4-BE49-F238E27FC236}">
                <a16:creationId xmlns:a16="http://schemas.microsoft.com/office/drawing/2014/main" id="{0E13BE81-FA8D-FC21-5D57-B669FC1DE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175" y="1325245"/>
            <a:ext cx="5541010" cy="3374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4676F-3C63-74FB-9AAD-1A97C3D0E273}"/>
              </a:ext>
            </a:extLst>
          </p:cNvPr>
          <p:cNvSpPr txBox="1"/>
          <p:nvPr/>
        </p:nvSpPr>
        <p:spPr>
          <a:xfrm>
            <a:off x="6350000" y="4704079"/>
            <a:ext cx="504952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Figure 4. Home Blood Pressure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36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635073-7CB1-005B-C3A8-2F8010BA1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BE17534-7C41-3750-8EC1-8A084F2CC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B20FF-64F7-994F-F0C8-D6D8EA40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726" y="1190952"/>
            <a:ext cx="4959603" cy="787024"/>
          </a:xfrm>
        </p:spPr>
        <p:txBody>
          <a:bodyPr anchor="b">
            <a:normAutofit/>
          </a:bodyPr>
          <a:lstStyle/>
          <a:p>
            <a:pPr algn="ctr"/>
            <a:r>
              <a:rPr lang="en-US" sz="4000"/>
              <a:t>Causes of HTN 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2856AB-395E-DD1C-42CD-2EDBEEEAD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601478"/>
              </p:ext>
            </p:extLst>
          </p:nvPr>
        </p:nvGraphicFramePr>
        <p:xfrm>
          <a:off x="1219200" y="2641600"/>
          <a:ext cx="10129520" cy="259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760">
                  <a:extLst>
                    <a:ext uri="{9D8B030D-6E8A-4147-A177-3AD203B41FA5}">
                      <a16:colId xmlns:a16="http://schemas.microsoft.com/office/drawing/2014/main" val="753615547"/>
                    </a:ext>
                  </a:extLst>
                </a:gridCol>
                <a:gridCol w="5064760">
                  <a:extLst>
                    <a:ext uri="{9D8B030D-6E8A-4147-A177-3AD203B41FA5}">
                      <a16:colId xmlns:a16="http://schemas.microsoft.com/office/drawing/2014/main" val="810328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Dietary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Nondietary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331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Excess sodium intake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Genetics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3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Low potassium intake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04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Low calcium/mag intake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Sedentary lifestyle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30914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Poor </a:t>
                      </a:r>
                      <a:r>
                        <a:rPr lang="en-US"/>
                        <a:t>dietary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Poor sleep quality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45705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Alcohol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Psychosocial stress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8007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Air pollution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96657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A3702A82-8CA5-53C3-A960-03164784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D14AA9-D701-7709-68E7-C59CACC42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84E9C-A9AE-7BD5-844F-533FC0CA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84466-1C8A-71F8-BAE7-A0ED2EF4B27D}"/>
              </a:ext>
            </a:extLst>
          </p:cNvPr>
          <p:cNvSpPr txBox="1"/>
          <p:nvPr/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Table 4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94FD19D-9ACA-2979-44E2-8F8DC75C1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2880"/>
              </p:ext>
            </p:extLst>
          </p:nvPr>
        </p:nvGraphicFramePr>
        <p:xfrm>
          <a:off x="2507848" y="1967696"/>
          <a:ext cx="7063817" cy="445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533">
                  <a:extLst>
                    <a:ext uri="{9D8B030D-6E8A-4147-A177-3AD203B41FA5}">
                      <a16:colId xmlns:a16="http://schemas.microsoft.com/office/drawing/2014/main" val="3052426570"/>
                    </a:ext>
                  </a:extLst>
                </a:gridCol>
                <a:gridCol w="1710058">
                  <a:extLst>
                    <a:ext uri="{9D8B030D-6E8A-4147-A177-3AD203B41FA5}">
                      <a16:colId xmlns:a16="http://schemas.microsoft.com/office/drawing/2014/main" val="2658894368"/>
                    </a:ext>
                  </a:extLst>
                </a:gridCol>
                <a:gridCol w="1860226">
                  <a:extLst>
                    <a:ext uri="{9D8B030D-6E8A-4147-A177-3AD203B41FA5}">
                      <a16:colId xmlns:a16="http://schemas.microsoft.com/office/drawing/2014/main" val="1196955429"/>
                    </a:ext>
                  </a:extLst>
                </a:gridCol>
              </a:tblGrid>
              <a:tr h="624110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7957" marR="147957" marT="73978" marB="73978">
                    <a:solidFill>
                      <a:srgbClr val="0F2D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SBP</a:t>
                      </a:r>
                    </a:p>
                  </a:txBody>
                  <a:tcPr marL="147957" marR="147957" marT="73978" marB="73978">
                    <a:solidFill>
                      <a:srgbClr val="0F2D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DBP</a:t>
                      </a:r>
                    </a:p>
                  </a:txBody>
                  <a:tcPr marL="147957" marR="147957" marT="73978" marB="73978">
                    <a:solidFill>
                      <a:srgbClr val="0F2D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59425"/>
                  </a:ext>
                </a:extLst>
              </a:tr>
              <a:tr h="624110">
                <a:tc>
                  <a:txBody>
                    <a:bodyPr/>
                    <a:lstStyle/>
                    <a:p>
                      <a:r>
                        <a:rPr lang="en-US" sz="2900"/>
                        <a:t>Normal</a:t>
                      </a:r>
                    </a:p>
                  </a:txBody>
                  <a:tcPr marL="147957" marR="147957" marT="73978" marB="739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&lt;120</a:t>
                      </a:r>
                    </a:p>
                  </a:txBody>
                  <a:tcPr marL="147957" marR="147957" marT="73978" marB="739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&lt;80</a:t>
                      </a:r>
                    </a:p>
                  </a:txBody>
                  <a:tcPr marL="147957" marR="147957" marT="73978" marB="73978"/>
                </a:tc>
                <a:extLst>
                  <a:ext uri="{0D108BD9-81ED-4DB2-BD59-A6C34878D82A}">
                    <a16:rowId xmlns:a16="http://schemas.microsoft.com/office/drawing/2014/main" val="1955209484"/>
                  </a:ext>
                </a:extLst>
              </a:tr>
              <a:tr h="1067981">
                <a:tc>
                  <a:txBody>
                    <a:bodyPr/>
                    <a:lstStyle/>
                    <a:p>
                      <a:r>
                        <a:rPr lang="en-US" sz="2900"/>
                        <a:t>Elevated</a:t>
                      </a:r>
                    </a:p>
                  </a:txBody>
                  <a:tcPr marL="147957" marR="147957" marT="73978" marB="739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120-129</a:t>
                      </a:r>
                    </a:p>
                  </a:txBody>
                  <a:tcPr marL="147957" marR="147957" marT="73978" marB="739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&lt;80</a:t>
                      </a:r>
                    </a:p>
                  </a:txBody>
                  <a:tcPr marL="147957" marR="147957" marT="73978" marB="73978"/>
                </a:tc>
                <a:extLst>
                  <a:ext uri="{0D108BD9-81ED-4DB2-BD59-A6C34878D82A}">
                    <a16:rowId xmlns:a16="http://schemas.microsoft.com/office/drawing/2014/main" val="1304374373"/>
                  </a:ext>
                </a:extLst>
              </a:tr>
              <a:tr h="1067981">
                <a:tc>
                  <a:txBody>
                    <a:bodyPr/>
                    <a:lstStyle/>
                    <a:p>
                      <a:r>
                        <a:rPr lang="en-US" sz="2900" b="1"/>
                        <a:t>Stage 1</a:t>
                      </a:r>
                      <a:r>
                        <a:rPr lang="en-US" sz="2900" dirty="0"/>
                        <a:t> </a:t>
                      </a:r>
                      <a:r>
                        <a:rPr lang="en-US" sz="2900"/>
                        <a:t>Hypertension</a:t>
                      </a:r>
                    </a:p>
                  </a:txBody>
                  <a:tcPr marL="147957" marR="147957" marT="73978" marB="739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130-130</a:t>
                      </a:r>
                    </a:p>
                  </a:txBody>
                  <a:tcPr marL="147957" marR="147957" marT="73978" marB="739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/>
                        <a:t>80-89</a:t>
                      </a:r>
                    </a:p>
                  </a:txBody>
                  <a:tcPr marL="147957" marR="147957" marT="73978" marB="73978"/>
                </a:tc>
                <a:extLst>
                  <a:ext uri="{0D108BD9-81ED-4DB2-BD59-A6C34878D82A}">
                    <a16:rowId xmlns:a16="http://schemas.microsoft.com/office/drawing/2014/main" val="908701110"/>
                  </a:ext>
                </a:extLst>
              </a:tr>
              <a:tr h="10679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900" b="1"/>
                        <a:t>Stage 2</a:t>
                      </a:r>
                      <a:r>
                        <a:rPr lang="en-US" sz="2900"/>
                        <a:t> Hypertension</a:t>
                      </a:r>
                    </a:p>
                  </a:txBody>
                  <a:tcPr marL="147957" marR="147957" marT="73978" marB="73978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900"/>
                        <a:t>≥140</a:t>
                      </a:r>
                    </a:p>
                  </a:txBody>
                  <a:tcPr marL="147957" marR="147957" marT="73978" marB="73978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9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≥90</a:t>
                      </a:r>
                      <a:endParaRPr lang="en-US" sz="2900"/>
                    </a:p>
                  </a:txBody>
                  <a:tcPr marL="147957" marR="147957" marT="73978" marB="73978"/>
                </a:tc>
                <a:extLst>
                  <a:ext uri="{0D108BD9-81ED-4DB2-BD59-A6C34878D82A}">
                    <a16:rowId xmlns:a16="http://schemas.microsoft.com/office/drawing/2014/main" val="404436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389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C5076-53CA-3785-8541-726D90BE6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148A2-6188-4351-5309-82A45613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41" y="946708"/>
            <a:ext cx="5754896" cy="549969"/>
          </a:xfrm>
        </p:spPr>
        <p:txBody>
          <a:bodyPr anchor="b">
            <a:noAutofit/>
          </a:bodyPr>
          <a:lstStyle/>
          <a:p>
            <a:r>
              <a:rPr lang="en-US"/>
              <a:t>Secondary HTN </a:t>
            </a:r>
          </a:p>
        </p:txBody>
      </p:sp>
      <p:pic>
        <p:nvPicPr>
          <p:cNvPr id="7" name="Picture 6" descr="A table with text on it&#10;&#10;AI-generated content may be incorrect.">
            <a:extLst>
              <a:ext uri="{FF2B5EF4-FFF2-40B4-BE49-F238E27FC236}">
                <a16:creationId xmlns:a16="http://schemas.microsoft.com/office/drawing/2014/main" id="{9E52C0D1-D09F-6E85-D3B6-C29758C4E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0" y="1499315"/>
            <a:ext cx="7930005" cy="458591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6D403-D8EC-BEC3-2C9C-935B8D179F9B}"/>
              </a:ext>
            </a:extLst>
          </p:cNvPr>
          <p:cNvSpPr txBox="1"/>
          <p:nvPr/>
        </p:nvSpPr>
        <p:spPr>
          <a:xfrm>
            <a:off x="9194800" y="4968239"/>
            <a:ext cx="281432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Table 10.</a:t>
            </a:r>
            <a:r>
              <a:rPr lang="en-US" sz="1600" dirty="0"/>
              <a:t> Causes of Secondary Hypertension With Indications for Additional Testing and Diagnostic </a:t>
            </a:r>
            <a:r>
              <a:rPr lang="en-US" sz="1600"/>
              <a:t>Screening</a:t>
            </a:r>
            <a:r>
              <a:rPr lang="en-US" sz="1600" dirty="0"/>
              <a:t> Tests</a:t>
            </a:r>
          </a:p>
        </p:txBody>
      </p:sp>
    </p:spTree>
    <p:extLst>
      <p:ext uri="{BB962C8B-B14F-4D97-AF65-F5344CB8AC3E}">
        <p14:creationId xmlns:p14="http://schemas.microsoft.com/office/powerpoint/2010/main" val="2186404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A2DF24-EE1F-A392-9836-E1961541E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4CE8F8A-5EC8-4DC6-113A-5824AABD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7D577-1D0C-001B-2489-28807FB4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41" y="946708"/>
            <a:ext cx="5754896" cy="549969"/>
          </a:xfrm>
        </p:spPr>
        <p:txBody>
          <a:bodyPr anchor="b">
            <a:noAutofit/>
          </a:bodyPr>
          <a:lstStyle/>
          <a:p>
            <a:r>
              <a:rPr lang="en-US"/>
              <a:t>Secondary HTN 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6BA8EE-6B96-A283-2903-6CB598DD5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2256AA-BC52-B8A3-3ED3-5726E5635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F18B4-F42B-BABF-B903-B1A7B2D5D8D1}"/>
              </a:ext>
            </a:extLst>
          </p:cNvPr>
          <p:cNvSpPr txBox="1"/>
          <p:nvPr/>
        </p:nvSpPr>
        <p:spPr>
          <a:xfrm>
            <a:off x="9194800" y="4968239"/>
            <a:ext cx="281432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Table 10.</a:t>
            </a:r>
            <a:r>
              <a:rPr lang="en-US" sz="1600" dirty="0"/>
              <a:t> Causes of Secondary Hypertension With Indications for Additional Testing and Diagnostic </a:t>
            </a:r>
            <a:r>
              <a:rPr lang="en-US" sz="1600"/>
              <a:t>Screening</a:t>
            </a:r>
            <a:r>
              <a:rPr lang="en-US" sz="1600" dirty="0"/>
              <a:t>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7981F-5B69-651C-D939-0F00D2F5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1710055"/>
            <a:ext cx="8130540" cy="44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1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1F9C1B-F6D5-02CC-CDD1-7ADA1707C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E1FD53E-B85C-D207-97C9-182669D1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D10CB-EB4E-B03E-DDAF-24278764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41" y="946708"/>
            <a:ext cx="9412496" cy="549969"/>
          </a:xfrm>
        </p:spPr>
        <p:txBody>
          <a:bodyPr anchor="b">
            <a:noAutofit/>
          </a:bodyPr>
          <a:lstStyle/>
          <a:p>
            <a:r>
              <a:rPr lang="en-US" dirty="0"/>
              <a:t>Secondary HTN – </a:t>
            </a:r>
            <a:r>
              <a:rPr lang="en-US"/>
              <a:t>Uncommon Causes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BB5782A-DCC6-4809-3103-ECE5B06EF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8F0CD7E-AA99-36FC-C9FA-7AB5C867F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C3A8E-7E0C-3E89-1C31-41083CDC0238}"/>
              </a:ext>
            </a:extLst>
          </p:cNvPr>
          <p:cNvSpPr txBox="1"/>
          <p:nvPr/>
        </p:nvSpPr>
        <p:spPr>
          <a:xfrm>
            <a:off x="833120" y="5872479"/>
            <a:ext cx="105867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Table 10.</a:t>
            </a:r>
            <a:r>
              <a:rPr lang="en-US" sz="1600" dirty="0"/>
              <a:t> Causes of Secondary Hypertension With Indications for Additional Testing and Diagnostic </a:t>
            </a:r>
            <a:r>
              <a:rPr lang="en-US" sz="1600"/>
              <a:t>Screening</a:t>
            </a:r>
            <a:r>
              <a:rPr lang="en-US" sz="1600" dirty="0"/>
              <a:t> Tests</a:t>
            </a:r>
          </a:p>
        </p:txBody>
      </p:sp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94279EA-94A9-EE62-8B4C-B26178B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83" y="2399348"/>
            <a:ext cx="10119995" cy="20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73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617D0-CA84-8B8C-B4A6-03A063B2A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AF620A0-60A0-2E77-D55F-2FA854975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F0F9E-AE93-0598-BD83-93C120D4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41" y="946708"/>
            <a:ext cx="9412496" cy="549969"/>
          </a:xfrm>
        </p:spPr>
        <p:txBody>
          <a:bodyPr anchor="b">
            <a:noAutofit/>
          </a:bodyPr>
          <a:lstStyle/>
          <a:p>
            <a:r>
              <a:rPr lang="en-US" dirty="0"/>
              <a:t>Secondary HTN – </a:t>
            </a:r>
            <a:r>
              <a:rPr lang="en-US"/>
              <a:t>Uncommon Causes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363B8D-9DE4-19C6-A78A-3695A29B6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D99297-5DAA-3B77-EB7A-1E631D0E7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7CCC5-AA18-024E-8393-B47B220EAEA6}"/>
              </a:ext>
            </a:extLst>
          </p:cNvPr>
          <p:cNvSpPr txBox="1"/>
          <p:nvPr/>
        </p:nvSpPr>
        <p:spPr>
          <a:xfrm>
            <a:off x="9438640" y="4439919"/>
            <a:ext cx="262128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Table 10.</a:t>
            </a:r>
            <a:r>
              <a:rPr lang="en-US" sz="1600" dirty="0"/>
              <a:t> Causes of Secondary Hypertension With Indications for Additional Testing and Diagnostic </a:t>
            </a:r>
            <a:r>
              <a:rPr lang="en-US" sz="1600"/>
              <a:t>Screening</a:t>
            </a:r>
            <a:r>
              <a:rPr lang="en-US" sz="1600" dirty="0"/>
              <a:t>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D3E82-5767-2A71-4311-3C9581EE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" y="1981835"/>
            <a:ext cx="821182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78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9BE018-74FB-47A3-11AA-253E4AE08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0E1B827-8442-2C98-3386-127391613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A37E8-E825-06B9-661D-135C87F4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41" y="946708"/>
            <a:ext cx="9412496" cy="549969"/>
          </a:xfrm>
        </p:spPr>
        <p:txBody>
          <a:bodyPr anchor="b">
            <a:noAutofit/>
          </a:bodyPr>
          <a:lstStyle/>
          <a:p>
            <a:r>
              <a:rPr lang="en-US" dirty="0"/>
              <a:t>Secondary HTN – </a:t>
            </a:r>
            <a:r>
              <a:rPr lang="en-US"/>
              <a:t>Uncommon Causes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44C2EB-7B73-754C-EEE6-9F8244C58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46F0B7-3512-0ACB-9B08-0DD1B1B90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743A8-C8BD-277A-E75C-7BEFBD9A52F2}"/>
              </a:ext>
            </a:extLst>
          </p:cNvPr>
          <p:cNvSpPr txBox="1"/>
          <p:nvPr/>
        </p:nvSpPr>
        <p:spPr>
          <a:xfrm>
            <a:off x="1056640" y="5709919"/>
            <a:ext cx="941832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Table 10.</a:t>
            </a:r>
            <a:r>
              <a:rPr lang="en-US" sz="1400" dirty="0"/>
              <a:t> Causes of Secondary Hypertension With Indications for Additional Testing and Diagnostic </a:t>
            </a:r>
            <a:r>
              <a:rPr lang="en-US" sz="1400"/>
              <a:t>Screening</a:t>
            </a:r>
            <a:r>
              <a:rPr lang="en-US" sz="1400" dirty="0"/>
              <a:t> Tests</a:t>
            </a:r>
          </a:p>
        </p:txBody>
      </p:sp>
      <p:pic>
        <p:nvPicPr>
          <p:cNvPr id="3" name="Picture 2" descr="A table with text on it&#10;&#10;AI-generated content may be incorrect.">
            <a:extLst>
              <a:ext uri="{FF2B5EF4-FFF2-40B4-BE49-F238E27FC236}">
                <a16:creationId xmlns:a16="http://schemas.microsoft.com/office/drawing/2014/main" id="{358C59B7-CAE3-2742-FF65-4C1C1B55A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85" y="1900555"/>
            <a:ext cx="8027670" cy="3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30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DC598-A34C-1D0D-9878-AFA193E2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34" y="2370448"/>
            <a:ext cx="2880828" cy="1746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Secondary HTN-Screening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6" name="Content Placeholder 5" descr="A flowchart of a patient&#10;&#10;AI-generated content may be incorrect.">
            <a:extLst>
              <a:ext uri="{FF2B5EF4-FFF2-40B4-BE49-F238E27FC236}">
                <a16:creationId xmlns:a16="http://schemas.microsoft.com/office/drawing/2014/main" id="{974A45B7-EC68-0E63-9309-EFFC29C56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809" y="467208"/>
            <a:ext cx="6218985" cy="5923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26DEE-CC42-911F-7161-FD08AF4AD914}"/>
              </a:ext>
            </a:extLst>
          </p:cNvPr>
          <p:cNvSpPr txBox="1"/>
          <p:nvPr/>
        </p:nvSpPr>
        <p:spPr>
          <a:xfrm>
            <a:off x="5648960" y="6461760"/>
            <a:ext cx="49377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Figure 5. Screening for Features Suggesting Secondary Hypertension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6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85EC6-7800-91E2-5CD8-2CBAC68C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2" y="1369175"/>
            <a:ext cx="352648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Secondary HTN-Nonprescription </a:t>
            </a:r>
            <a:r>
              <a:rPr lang="en-US" sz="4000">
                <a:solidFill>
                  <a:srgbClr val="FFFFFF"/>
                </a:solidFill>
              </a:rPr>
              <a:t>Substance</a:t>
            </a:r>
            <a:r>
              <a:rPr lang="en-US" sz="4000" dirty="0">
                <a:solidFill>
                  <a:srgbClr val="FFFFFF"/>
                </a:solidFill>
              </a:rPr>
              <a:t> Induced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45A32A-528A-CD0F-DDC3-C32DAD8D8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219666"/>
              </p:ext>
            </p:extLst>
          </p:nvPr>
        </p:nvGraphicFramePr>
        <p:xfrm>
          <a:off x="4546600" y="1368425"/>
          <a:ext cx="7081520" cy="413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68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57528C-3B01-6E06-4020-D885F6095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D2EC2B-AC01-D13B-4DFC-D7F88A551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110C95-1413-3B2B-1A12-F92F4FCD0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88E455-0522-57B2-174F-8B1E76C25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FE626-A7F6-57FD-E4CA-A86A3B491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D143B7-E179-B01D-A048-B9AFB4CB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B1E23B-5FEF-E591-3D32-0D1A72DF5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C8E1DC-0CEA-11EE-6929-76D6810A3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D7862-B5B6-852A-0AF6-0BF32FBF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12" y="1734517"/>
            <a:ext cx="352648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Secondary </a:t>
            </a:r>
            <a:r>
              <a:rPr lang="en-US" sz="4000">
                <a:solidFill>
                  <a:srgbClr val="FFFFFF"/>
                </a:solidFill>
              </a:rPr>
              <a:t>HTN-Prescription Substance</a:t>
            </a:r>
            <a:r>
              <a:rPr lang="en-US" sz="4000" dirty="0">
                <a:solidFill>
                  <a:srgbClr val="FFFFFF"/>
                </a:solidFill>
              </a:rPr>
              <a:t> Induced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2D725C-0C79-A388-57AF-AE19AC9269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46600" y="1368425"/>
          <a:ext cx="7081520" cy="413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5904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9E839-66E1-ECD8-8E52-301E163C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Primary Aldosteronism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7978-2397-7423-D1A0-5A6C89BFE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00016"/>
            <a:ext cx="9724031" cy="36833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b="1"/>
              <a:t>Old</a:t>
            </a:r>
            <a:r>
              <a:rPr lang="en-US" sz="2200"/>
              <a:t> guidance suggests to stop medications that may affect renin and aldosterone levels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Beta blockers </a:t>
            </a:r>
            <a:endParaRPr lang="en-US" sz="2200" dirty="0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200"/>
              <a:t>suppress renin and aldosterone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Central-alpha agonists (clonidine)</a:t>
            </a:r>
            <a:endParaRPr lang="en-US" sz="2200" dirty="0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200"/>
              <a:t>suppress renin and aldosterone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 err="1"/>
              <a:t>ACEi</a:t>
            </a:r>
            <a:r>
              <a:rPr lang="en-US" sz="2200" dirty="0"/>
              <a:t>/ARB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200"/>
              <a:t>stimulate renin, suppress aldosterone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Diuretics</a:t>
            </a:r>
            <a:endParaRPr lang="en-US" sz="2200" dirty="0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200"/>
              <a:t>stimulate renin and aldosterone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8088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9CE1BB-3097-438F-ED54-79C1B3231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4D4926A-52BE-CEEE-9B17-B5CBAC032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69BC55-5140-131F-C07C-DAC088C4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2B3A19-7669-431F-09D5-3BB918AB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1A635-3C24-D9D1-4B3D-A98697126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53A446-B6DA-0C7B-D74F-4ADC1A371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4EF02-EB19-86D4-B87D-0902EBEE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Primary Aldosteronism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96817-009F-1420-9C40-7F55B8E7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13758"/>
            <a:ext cx="9724031" cy="2468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dirty="0"/>
              <a:t>New </a:t>
            </a:r>
            <a:r>
              <a:rPr lang="en-US" sz="2200" dirty="0"/>
              <a:t>guidance states to continue medications (except MRAs), then if screening is negative/borderline, may switch medications for </a:t>
            </a:r>
            <a:r>
              <a:rPr lang="en-US" sz="2200"/>
              <a:t>at least 2-4 weeks prior to repeat testing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CCBs (non-dihydropyridine&gt;dihydropyridine)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Vasodilators (minoxidil)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Peripheral alpha-blockers (-</a:t>
            </a:r>
            <a:r>
              <a:rPr lang="en-US" sz="2200" dirty="0" err="1"/>
              <a:t>zosins</a:t>
            </a:r>
            <a:r>
              <a:rPr lang="en-US" sz="22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3807D-A050-835E-F528-F293D70A7DBD}"/>
              </a:ext>
            </a:extLst>
          </p:cNvPr>
          <p:cNvSpPr txBox="1"/>
          <p:nvPr/>
        </p:nvSpPr>
        <p:spPr>
          <a:xfrm>
            <a:off x="10778435" y="6294782"/>
            <a:ext cx="9718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COR 1a</a:t>
            </a:r>
          </a:p>
        </p:txBody>
      </p:sp>
    </p:spTree>
    <p:extLst>
      <p:ext uri="{BB962C8B-B14F-4D97-AF65-F5344CB8AC3E}">
        <p14:creationId xmlns:p14="http://schemas.microsoft.com/office/powerpoint/2010/main" val="366817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F029C-E6C9-1BAC-4275-6D2EFB3C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485" y="1600200"/>
            <a:ext cx="8201552" cy="2295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latin typeface="+mj-lt"/>
                <a:ea typeface="+mj-ea"/>
                <a:cs typeface="+mj-cs"/>
              </a:rPr>
              <a:t>What is New?</a:t>
            </a:r>
          </a:p>
        </p:txBody>
      </p:sp>
    </p:spTree>
    <p:extLst>
      <p:ext uri="{BB962C8B-B14F-4D97-AF65-F5344CB8AC3E}">
        <p14:creationId xmlns:p14="http://schemas.microsoft.com/office/powerpoint/2010/main" val="3229133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CE3B8-661B-ACD6-8C98-C385D63C5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76C340E-9FD3-A598-73A1-32B43EC1D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FE97D6-C983-7041-A26F-02179D6B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F2F4CC-AE41-E876-F1B9-E8260684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55AD15-EA47-7046-DF29-87E494A7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04516C-1A99-05B7-08D5-70F0AD87B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1A535-28FE-0E87-5C8A-CBD21F13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Renal Artery Stenosis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BC3D4-DFED-A639-2FD7-FE48851F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13758"/>
            <a:ext cx="9724031" cy="368335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200" dirty="0"/>
              <a:t>Atherosclerotic renal artery stenosis, medical </a:t>
            </a:r>
            <a:r>
              <a:rPr lang="en-US" sz="2200"/>
              <a:t>therapy recommended (</a:t>
            </a:r>
            <a:r>
              <a:rPr lang="en-US" sz="2200">
                <a:solidFill>
                  <a:srgbClr val="00B050"/>
                </a:solidFill>
              </a:rPr>
              <a:t>COR 1</a:t>
            </a:r>
            <a:r>
              <a:rPr lang="en-US" sz="2200"/>
              <a:t>)</a:t>
            </a:r>
            <a:endParaRPr lang="en-US"/>
          </a:p>
          <a:p>
            <a:r>
              <a:rPr lang="en-US" sz="2200"/>
              <a:t>CORAL</a:t>
            </a:r>
            <a:r>
              <a:rPr lang="en-US" sz="2200" dirty="0"/>
              <a:t> trial (Cardiovascular Outcomes in Renal Atherosclerotic Lesions)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RAS blocker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High intensity statin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T2DM control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Antiplatelet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Smoking cessation</a:t>
            </a:r>
            <a:endParaRPr lang="en-US" sz="2200" dirty="0"/>
          </a:p>
          <a:p>
            <a:r>
              <a:rPr lang="en-US" sz="2200"/>
              <a:t>Revascularization 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Atherosclerotic but worsening kidney function or acute heart failure who were not represented in randomized control trials or failed management (</a:t>
            </a:r>
            <a:r>
              <a:rPr lang="en-US" sz="2200">
                <a:solidFill>
                  <a:srgbClr val="FFC000"/>
                </a:solidFill>
              </a:rPr>
              <a:t>COR 2a</a:t>
            </a:r>
            <a:r>
              <a:rPr lang="en-US" sz="2200"/>
              <a:t>)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Nonatherosclerotic renal artery disease (</a:t>
            </a:r>
            <a:r>
              <a:rPr lang="en-US" sz="2200">
                <a:solidFill>
                  <a:schemeClr val="accent2"/>
                </a:solidFill>
              </a:rPr>
              <a:t>COR 2b</a:t>
            </a:r>
            <a:r>
              <a:rPr lang="en-US" sz="2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1662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FDF940-6E9E-9D3B-594B-C43E59839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2563D30-65D3-836E-B79E-5732D9404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A4EE49-AABB-DFC2-A9B5-BEA01106F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60A3B2-EB4B-2307-2E8F-24586540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BC7509-9D6B-8766-5F1A-CFBEB59D1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D8CE8D-C53B-75AD-BF34-54AF64BB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BB075-582A-8C14-0AAB-63959D7F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Obstructive Sleep Apnea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EC34D-2F1E-A680-C06F-189266A60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13758"/>
            <a:ext cx="9724031" cy="221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Weight loss + CPAP use 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SURMONT OSA trial studied use of </a:t>
            </a:r>
            <a:r>
              <a:rPr lang="en-US" sz="2200"/>
              <a:t>tirzepatide vs placebo which showed significant difference in population using CPAP </a:t>
            </a:r>
            <a:endParaRPr lang="en-US" sz="2200" dirty="0"/>
          </a:p>
          <a:p>
            <a:r>
              <a:rPr lang="en-US" sz="2200" dirty="0"/>
              <a:t>BP impairment varies based on CPAP </a:t>
            </a:r>
            <a:r>
              <a:rPr lang="en-US" sz="2200"/>
              <a:t>compliance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4975A-7E21-2C41-A1B2-DF6BB39D4C8C}"/>
              </a:ext>
            </a:extLst>
          </p:cNvPr>
          <p:cNvSpPr txBox="1"/>
          <p:nvPr/>
        </p:nvSpPr>
        <p:spPr>
          <a:xfrm>
            <a:off x="10756347" y="6361043"/>
            <a:ext cx="10270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COR 2a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50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0E32E-3613-E1F2-79E2-01BDD026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30" y="3050307"/>
            <a:ext cx="3201366" cy="736155"/>
          </a:xfrm>
        </p:spPr>
        <p:txBody>
          <a:bodyPr anchor="b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Prevention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A36A7-3562-EA63-02BE-2CF902D13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137" y="1245559"/>
            <a:ext cx="6555347" cy="48676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/>
              <a:t>DASH </a:t>
            </a:r>
            <a:r>
              <a:rPr lang="en-US" sz="2200"/>
              <a:t>diet (</a:t>
            </a:r>
            <a:r>
              <a:rPr lang="en-US" sz="2200">
                <a:solidFill>
                  <a:srgbClr val="00B050"/>
                </a:solidFill>
              </a:rPr>
              <a:t>COR 1</a:t>
            </a:r>
            <a:r>
              <a:rPr lang="en-US" sz="2200"/>
              <a:t>)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&lt;2300 mg sodium per day (goal &lt;1500)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3500-5000 mg of potassium per day </a:t>
            </a:r>
            <a:endParaRPr lang="en-US" sz="2200" dirty="0"/>
          </a:p>
          <a:p>
            <a:r>
              <a:rPr lang="en-US" sz="2200"/>
              <a:t>Salt substitutes (except in CKD or medications that cause potassium retention/reduced excretion) (</a:t>
            </a:r>
            <a:r>
              <a:rPr lang="en-US" sz="2200">
                <a:solidFill>
                  <a:srgbClr val="FFC000"/>
                </a:solidFill>
              </a:rPr>
              <a:t>COR 2a</a:t>
            </a:r>
            <a:r>
              <a:rPr lang="en-US" sz="2200"/>
              <a:t>)</a:t>
            </a:r>
            <a:endParaRPr lang="en-US" sz="2200" dirty="0"/>
          </a:p>
          <a:p>
            <a:r>
              <a:rPr lang="en-US" sz="2200"/>
              <a:t>≥150 min per week of moderate physical activity with resistance ≥2 days (</a:t>
            </a:r>
            <a:r>
              <a:rPr lang="en-US" sz="2200">
                <a:solidFill>
                  <a:srgbClr val="00B050"/>
                </a:solidFill>
              </a:rPr>
              <a:t>COR 1</a:t>
            </a:r>
            <a:r>
              <a:rPr lang="en-US" sz="2200"/>
              <a:t>)</a:t>
            </a:r>
            <a:endParaRPr lang="en-US" sz="2200" dirty="0"/>
          </a:p>
          <a:p>
            <a:r>
              <a:rPr lang="en-US" sz="2200"/>
              <a:t>Stress management (</a:t>
            </a:r>
            <a:r>
              <a:rPr lang="en-US" sz="2200">
                <a:solidFill>
                  <a:schemeClr val="accent2"/>
                </a:solidFill>
              </a:rPr>
              <a:t>COR 2b</a:t>
            </a:r>
            <a:r>
              <a:rPr lang="en-US" sz="2200"/>
              <a:t>)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Meditation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Breathing </a:t>
            </a:r>
            <a:r>
              <a:rPr lang="en-US" sz="2200"/>
              <a:t>techniques</a:t>
            </a:r>
          </a:p>
          <a:p>
            <a:r>
              <a:rPr lang="en-US" sz="2200"/>
              <a:t>Low alcohol intake (</a:t>
            </a:r>
            <a:r>
              <a:rPr lang="en-US" sz="2200">
                <a:solidFill>
                  <a:srgbClr val="00B050"/>
                </a:solidFill>
              </a:rPr>
              <a:t>COR 1</a:t>
            </a:r>
            <a:r>
              <a:rPr lang="en-US" sz="2200"/>
              <a:t>)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≤1 drink per day for women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/>
              <a:t>≤2 drink per day for men</a:t>
            </a:r>
            <a:endParaRPr lang="en-US" sz="2200" dirty="0"/>
          </a:p>
          <a:p>
            <a:r>
              <a:rPr lang="en-US" sz="2200" dirty="0"/>
              <a:t>Weight los</a:t>
            </a:r>
            <a:r>
              <a:rPr lang="en-US" sz="2200"/>
              <a:t>s (-5% ) (</a:t>
            </a:r>
            <a:r>
              <a:rPr lang="en-US" sz="2200">
                <a:solidFill>
                  <a:srgbClr val="00B050"/>
                </a:solidFill>
              </a:rPr>
              <a:t>COR 1</a:t>
            </a:r>
            <a:r>
              <a:rPr lang="en-US" sz="2200"/>
              <a:t>)</a:t>
            </a:r>
            <a:endParaRPr lang="en-US" sz="2200" dirty="0"/>
          </a:p>
          <a:p>
            <a:pPr lvl="1">
              <a:buFont typeface="Courier New" panose="020B0604020202020204" pitchFamily="34" charset="0"/>
              <a:buChar char="o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19746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ABF5-4892-3E24-7A68-265A3CA9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BP Thresholds for Medication Initiation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996E87-CCB0-7C4C-912B-3B385CE089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3AE613-A76F-C8B4-384B-2B047FDFF93F}"/>
              </a:ext>
            </a:extLst>
          </p:cNvPr>
          <p:cNvSpPr txBox="1"/>
          <p:nvPr/>
        </p:nvSpPr>
        <p:spPr>
          <a:xfrm>
            <a:off x="11064128" y="6312826"/>
            <a:ext cx="8452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COR 1</a:t>
            </a:r>
          </a:p>
        </p:txBody>
      </p:sp>
    </p:spTree>
    <p:extLst>
      <p:ext uri="{BB962C8B-B14F-4D97-AF65-F5344CB8AC3E}">
        <p14:creationId xmlns:p14="http://schemas.microsoft.com/office/powerpoint/2010/main" val="137363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651A-183A-33CE-9264-14600927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07" y="2283886"/>
            <a:ext cx="2880828" cy="2300614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BP Thresholds for Medication Initiation</a:t>
            </a:r>
          </a:p>
          <a:p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 diagram of a patient&amp;#39;s flow&#10;&#10;AI-generated content may be incorrect.">
            <a:extLst>
              <a:ext uri="{FF2B5EF4-FFF2-40B4-BE49-F238E27FC236}">
                <a16:creationId xmlns:a16="http://schemas.microsoft.com/office/drawing/2014/main" id="{E24EB913-277A-F4A5-E3DF-945E29D7C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619991"/>
            <a:ext cx="7225748" cy="561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8159CA-1C51-3F15-6188-92D77E07C225}"/>
              </a:ext>
            </a:extLst>
          </p:cNvPr>
          <p:cNvSpPr txBox="1"/>
          <p:nvPr/>
        </p:nvSpPr>
        <p:spPr>
          <a:xfrm>
            <a:off x="5418254" y="6323856"/>
            <a:ext cx="538814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Figure 6. Use of Risk-Based Thresholds for </a:t>
            </a:r>
            <a:r>
              <a:rPr lang="en-US" sz="1200" dirty="0"/>
              <a:t>Initiation of BP Treatment in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12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19C284-F307-B559-851A-72C955DE0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49D6BE3-2C84-7956-D54F-5B21D61EE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8BA220-BA05-6E7F-56F7-44AED3AA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F6FE538-292E-6437-BA59-D8FBE331A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43942FF-5FE5-7005-1594-23A37F2C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3AB173-2412-1DC9-4C09-78280BAB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33A05-9280-02DE-4CD9-A2D22FDC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485" y="1600200"/>
            <a:ext cx="8201552" cy="2295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/>
              <a:t>Calling the Plays</a:t>
            </a:r>
            <a:endParaRPr lang="en-US" sz="4800" b="1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2256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B8CA-E504-8B94-DFAA-914F4303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Medication Selection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B87F09-8797-88C8-0F20-66C0445622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CDC945-F1B6-4593-C061-FCB24F8863FD}"/>
              </a:ext>
            </a:extLst>
          </p:cNvPr>
          <p:cNvSpPr txBox="1"/>
          <p:nvPr/>
        </p:nvSpPr>
        <p:spPr>
          <a:xfrm>
            <a:off x="11034532" y="6390190"/>
            <a:ext cx="9934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aseline="0">
                <a:solidFill>
                  <a:srgbClr val="00B050"/>
                </a:solidFill>
                <a:latin typeface="Aptos"/>
              </a:rPr>
              <a:t>COR 1</a:t>
            </a:r>
            <a:r>
              <a:rPr sz="1800">
                <a:latin typeface="Aptos"/>
                <a:ea typeface="Aptos"/>
                <a:cs typeface="Aptos"/>
              </a:rPr>
              <a:t>​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4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1409-20E7-4E9C-BD72-BA272C60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Monotherapy vs </a:t>
            </a:r>
            <a:r>
              <a:rPr lang="en-US"/>
              <a:t>Combinations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870CAA-7B1B-259D-7F4A-2A6027D7D0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652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234B5-AE7D-D21E-7A49-D1A4C93C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Adherence Strategies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18AA1-96CE-EEA2-BBA8-2216AD22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Once daily dosing or combination pills (</a:t>
            </a:r>
            <a:r>
              <a:rPr lang="en-US" sz="2400">
                <a:solidFill>
                  <a:srgbClr val="00B050"/>
                </a:solidFill>
              </a:rPr>
              <a:t>COR 1</a:t>
            </a:r>
            <a:r>
              <a:rPr lang="en-US" sz="2400" dirty="0"/>
              <a:t>)</a:t>
            </a:r>
          </a:p>
          <a:p>
            <a:r>
              <a:rPr lang="en-US" sz="2400"/>
              <a:t>Med sync</a:t>
            </a:r>
          </a:p>
          <a:p>
            <a:r>
              <a:rPr lang="en-US" sz="2400"/>
              <a:t>Reminder aids (alarms/notifications) (</a:t>
            </a:r>
            <a:r>
              <a:rPr lang="en-US" sz="2400">
                <a:solidFill>
                  <a:srgbClr val="FFC000"/>
                </a:solidFill>
              </a:rPr>
              <a:t>COR 2a</a:t>
            </a:r>
            <a:r>
              <a:rPr lang="en-US" sz="2400"/>
              <a:t>)</a:t>
            </a:r>
          </a:p>
          <a:p>
            <a:r>
              <a:rPr lang="en-US" sz="2400"/>
              <a:t>Pharmacist education</a:t>
            </a:r>
          </a:p>
          <a:p>
            <a:r>
              <a:rPr lang="en-US" sz="2400"/>
              <a:t>Counseling for stress reduction</a:t>
            </a:r>
          </a:p>
        </p:txBody>
      </p:sp>
    </p:spTree>
    <p:extLst>
      <p:ext uri="{BB962C8B-B14F-4D97-AF65-F5344CB8AC3E}">
        <p14:creationId xmlns:p14="http://schemas.microsoft.com/office/powerpoint/2010/main" val="1324019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873F-ECA3-35F4-B4EC-5BA7D77B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Drug interactions--Absorption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29CC3B-C462-F1C9-62C5-6A8FF07770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74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6AD45-97A1-4C4B-A322-4B916FF6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Applying the Strategies</a:t>
            </a:r>
            <a:endParaRPr lang="en-US" sz="3600" kern="12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3" descr="A multicolored chart with text&#10;&#10;AI-generated content may be incorrect.">
            <a:extLst>
              <a:ext uri="{FF2B5EF4-FFF2-40B4-BE49-F238E27FC236}">
                <a16:creationId xmlns:a16="http://schemas.microsoft.com/office/drawing/2014/main" id="{31CC1334-665C-3B11-5A2A-BD373822D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877" y="88111"/>
            <a:ext cx="5322324" cy="66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2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7D1C-12B6-0663-F377-14A0CD30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Drug interactions--Metabolism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603113-CEAA-924C-0EC8-5EEA97264C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0631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0EEA-6BD5-6464-0A23-8F173582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Drug Interactions--</a:t>
            </a:r>
            <a:r>
              <a:rPr lang="en-US"/>
              <a:t>Miscellaneous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0439AE-F2F5-FA3B-DDEA-618ACB1CA0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1731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9F3A-94B0-DB18-82A7-14898AB9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Advant</a:t>
            </a:r>
            <a:r>
              <a:rPr lang="en-US"/>
              <a:t>ageous interactions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4185F9-1108-3A66-D593-076ADFAA7D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7434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8222-2D75-FECD-678D-3E95179E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BP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B47459-EC31-4F8F-218C-EBDFB02A15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028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3E69-B93F-AA93-E93E-B7C8AE9C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 for Diabetes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E239BDE-C201-AFA7-E953-8EC0D7859A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F68B7F2-FD51-BCC3-42FB-CB4D640C88E4}"/>
              </a:ext>
            </a:extLst>
          </p:cNvPr>
          <p:cNvSpPr txBox="1"/>
          <p:nvPr/>
        </p:nvSpPr>
        <p:spPr>
          <a:xfrm>
            <a:off x="9022080" y="396240"/>
            <a:ext cx="2438400" cy="923330"/>
          </a:xfrm>
          <a:prstGeom prst="rect">
            <a:avLst/>
          </a:prstGeom>
          <a:ln>
            <a:solidFill>
              <a:srgbClr val="09202B"/>
            </a:solidFill>
          </a:ln>
          <a:effectLst>
            <a:outerShdw blurRad="63500" dist="38100" dir="2700000">
              <a:srgbClr val="153D64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More than 80% of </a:t>
            </a:r>
            <a:r>
              <a:rPr lang="en-US"/>
              <a:t>adults with </a:t>
            </a:r>
          </a:p>
          <a:p>
            <a:pPr algn="ctr"/>
            <a:r>
              <a:rPr lang="en-US"/>
              <a:t>T2DM have HTN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D1D85-84B7-78DB-FFE2-5D497F88D1A1}"/>
              </a:ext>
            </a:extLst>
          </p:cNvPr>
          <p:cNvSpPr txBox="1"/>
          <p:nvPr/>
        </p:nvSpPr>
        <p:spPr>
          <a:xfrm>
            <a:off x="10502440" y="6346520"/>
            <a:ext cx="8456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COR 1</a:t>
            </a:r>
          </a:p>
        </p:txBody>
      </p:sp>
    </p:spTree>
    <p:extLst>
      <p:ext uri="{BB962C8B-B14F-4D97-AF65-F5344CB8AC3E}">
        <p14:creationId xmlns:p14="http://schemas.microsoft.com/office/powerpoint/2010/main" val="23806541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165A2-D63F-4DCD-AC6B-D624238D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1" y="2978112"/>
            <a:ext cx="3908579" cy="924551"/>
          </a:xfrm>
        </p:spPr>
        <p:txBody>
          <a:bodyPr anchor="b">
            <a:no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Recommendations for Obesity</a:t>
            </a:r>
            <a:endParaRPr lang="en-US" sz="3600"/>
          </a:p>
        </p:txBody>
      </p:sp>
      <p:graphicFrame>
        <p:nvGraphicFramePr>
          <p:cNvPr id="509" name="Diagram 508">
            <a:extLst>
              <a:ext uri="{FF2B5EF4-FFF2-40B4-BE49-F238E27FC236}">
                <a16:creationId xmlns:a16="http://schemas.microsoft.com/office/drawing/2014/main" id="{C26F6E14-91D7-6C49-19A2-13D4C80F8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951878"/>
              </p:ext>
            </p:extLst>
          </p:nvPr>
        </p:nvGraphicFramePr>
        <p:xfrm>
          <a:off x="5039360" y="1620520"/>
          <a:ext cx="6197600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8A1494-0868-996A-BA82-A32459162818}"/>
              </a:ext>
            </a:extLst>
          </p:cNvPr>
          <p:cNvSpPr txBox="1"/>
          <p:nvPr/>
        </p:nvSpPr>
        <p:spPr>
          <a:xfrm>
            <a:off x="10887469" y="6271999"/>
            <a:ext cx="11806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COR 2b</a:t>
            </a:r>
          </a:p>
        </p:txBody>
      </p:sp>
    </p:spTree>
    <p:extLst>
      <p:ext uri="{BB962C8B-B14F-4D97-AF65-F5344CB8AC3E}">
        <p14:creationId xmlns:p14="http://schemas.microsoft.com/office/powerpoint/2010/main" val="3352125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47DE3C-7445-7442-16E3-D0A5E5465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1E123F-109F-0052-3FDE-DEF61EFC4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83A1BC-10F4-A06A-3CE9-D39D5FA3A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1FDFE-593C-8C82-6148-915782DF5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380C24-5259-3F67-72E7-32112F6D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9873275-501C-B6AB-7D19-984C9BEEA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DC7CBA-BEE7-DB20-25DE-718469B56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AFA9D-962E-E85A-B5BD-597F5262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73" y="2984731"/>
            <a:ext cx="3115265" cy="900238"/>
          </a:xfrm>
        </p:spPr>
        <p:txBody>
          <a:bodyPr anchor="b">
            <a:no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Heart Failure Prevention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EF8BBF38-3359-B0AE-E960-5130B06A7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560687"/>
              </p:ext>
            </p:extLst>
          </p:nvPr>
        </p:nvGraphicFramePr>
        <p:xfrm>
          <a:off x="5831840" y="11152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4BA6280E-D29F-BBEC-EFAF-15D7204CAA08}"/>
              </a:ext>
            </a:extLst>
          </p:cNvPr>
          <p:cNvSpPr txBox="1"/>
          <p:nvPr/>
        </p:nvSpPr>
        <p:spPr>
          <a:xfrm>
            <a:off x="4690575" y="3057664"/>
            <a:ext cx="3024831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GDMT Reduced Ejection Fraction</a:t>
            </a:r>
            <a:endParaRPr lang="en-US" sz="1400" b="1" dirty="0"/>
          </a:p>
          <a:p>
            <a:pPr marL="342900" indent="-342900">
              <a:buAutoNum type="arabicPeriod"/>
            </a:pPr>
            <a:r>
              <a:rPr lang="en-US" sz="1400"/>
              <a:t>Beta Blockers</a:t>
            </a:r>
            <a:endParaRPr lang="en-US"/>
          </a:p>
          <a:p>
            <a:pPr marL="800100" lvl="1" indent="-342900">
              <a:buFont typeface="Courier New"/>
              <a:buChar char="o"/>
            </a:pPr>
            <a:r>
              <a:rPr lang="en-US" sz="1400"/>
              <a:t>Bisoprolol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400"/>
              <a:t>Metoprolol succinate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400"/>
              <a:t>Carvedilol</a:t>
            </a:r>
          </a:p>
          <a:p>
            <a:pPr marL="342900" indent="-342900">
              <a:buAutoNum type="arabicPeriod"/>
            </a:pPr>
            <a:r>
              <a:rPr lang="en-US" sz="1400"/>
              <a:t>MRA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400"/>
              <a:t>Eplerenone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400"/>
              <a:t>Spironolactone</a:t>
            </a:r>
          </a:p>
          <a:p>
            <a:pPr marL="342900" indent="-342900">
              <a:buAutoNum type="arabicPeriod"/>
            </a:pPr>
            <a:r>
              <a:rPr lang="en-US" sz="1400"/>
              <a:t>SGLT2i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400"/>
              <a:t>Empagliflozin</a:t>
            </a:r>
            <a:endParaRPr lang="en-US"/>
          </a:p>
          <a:p>
            <a:pPr marL="800100" lvl="1" indent="-342900">
              <a:buFont typeface="Courier New"/>
              <a:buChar char="o"/>
            </a:pPr>
            <a:r>
              <a:rPr lang="en-US" sz="1400"/>
              <a:t>Dapagliflozin</a:t>
            </a:r>
            <a:endParaRPr lang="en-US" dirty="0"/>
          </a:p>
          <a:p>
            <a:r>
              <a:rPr lang="en-US" sz="1400" dirty="0"/>
              <a:t>4.      </a:t>
            </a:r>
            <a:r>
              <a:rPr lang="en-US" sz="1400" dirty="0" err="1"/>
              <a:t>RAASi</a:t>
            </a:r>
            <a:endParaRPr lang="en-US" dirty="0" err="1"/>
          </a:p>
          <a:p>
            <a:pPr marL="800100" lvl="1" indent="-342900">
              <a:buFont typeface="Courier New"/>
              <a:buChar char="o"/>
            </a:pPr>
            <a:r>
              <a:rPr lang="en-US" sz="1400" dirty="0" err="1"/>
              <a:t>ACEi</a:t>
            </a:r>
            <a:endParaRPr lang="en-US" sz="1400"/>
          </a:p>
          <a:p>
            <a:pPr marL="800100" lvl="1" indent="-342900">
              <a:buFont typeface="Courier New"/>
              <a:buChar char="o"/>
            </a:pPr>
            <a:r>
              <a:rPr lang="en-US" sz="1400"/>
              <a:t>ARB</a:t>
            </a:r>
            <a:endParaRPr lang="en-US" sz="1400" dirty="0"/>
          </a:p>
          <a:p>
            <a:pPr marL="800100" lvl="1" indent="-342900">
              <a:buFont typeface="Courier New"/>
              <a:buChar char="o"/>
            </a:pPr>
            <a:r>
              <a:rPr lang="en-US" sz="1400"/>
              <a:t>ARNI</a:t>
            </a:r>
            <a:endParaRPr lang="en-US" sz="1400" dirty="0"/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800100" lvl="1" indent="-342900">
              <a:buFont typeface="Courier New"/>
              <a:buChar char="o"/>
            </a:pP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16E322C-58B6-419D-D905-3E2E00F09645}"/>
              </a:ext>
            </a:extLst>
          </p:cNvPr>
          <p:cNvSpPr txBox="1"/>
          <p:nvPr/>
        </p:nvSpPr>
        <p:spPr>
          <a:xfrm>
            <a:off x="9125910" y="3062125"/>
            <a:ext cx="316992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Preserved Ejection Fraction</a:t>
            </a:r>
            <a:endParaRPr lang="en-US" sz="1400" b="1" dirty="0"/>
          </a:p>
          <a:p>
            <a:pPr marL="342900" indent="-342900">
              <a:buAutoNum type="arabicPeriod"/>
            </a:pPr>
            <a:r>
              <a:rPr lang="en-US" sz="1400"/>
              <a:t>Blood pressure control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/>
              <a:t>MRA</a:t>
            </a:r>
            <a:endParaRPr lang="en-US" sz="1400" dirty="0"/>
          </a:p>
          <a:p>
            <a:pPr marL="800100" lvl="1" indent="-342900">
              <a:buFont typeface="Courier New"/>
              <a:buChar char="o"/>
            </a:pPr>
            <a:r>
              <a:rPr lang="en-US" sz="1400" dirty="0" err="1"/>
              <a:t>Finerenone</a:t>
            </a:r>
            <a:r>
              <a:rPr lang="en-US" sz="1400" dirty="0"/>
              <a:t> 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400"/>
              <a:t>Spironolactone</a:t>
            </a:r>
            <a:endParaRPr lang="en-US" sz="1400" dirty="0"/>
          </a:p>
          <a:p>
            <a:pPr marL="800100" lvl="1" indent="-342900">
              <a:buFont typeface="Courier New"/>
              <a:buChar char="o"/>
            </a:pPr>
            <a:r>
              <a:rPr lang="en-US" sz="1400"/>
              <a:t>Eplerenone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/>
              <a:t>SGLT2i</a:t>
            </a:r>
            <a:endParaRPr lang="en-US" sz="1400" dirty="0"/>
          </a:p>
          <a:p>
            <a:pPr marL="800100" lvl="1" indent="-342900">
              <a:buFont typeface="Courier New,monospace"/>
              <a:buChar char="o"/>
            </a:pPr>
            <a:r>
              <a:rPr lang="en-US" sz="1400"/>
              <a:t>Empagliflozin</a:t>
            </a:r>
            <a:endParaRPr lang="en-US" sz="1400" dirty="0"/>
          </a:p>
          <a:p>
            <a:pPr marL="800100" lvl="1" indent="-342900">
              <a:buFont typeface="Courier New,monospace"/>
              <a:buChar char="o"/>
            </a:pPr>
            <a:r>
              <a:rPr lang="en-US" sz="1400"/>
              <a:t>Dapagliflozin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02850-14C9-1FDB-0187-528765BBD396}"/>
              </a:ext>
            </a:extLst>
          </p:cNvPr>
          <p:cNvSpPr txBox="1"/>
          <p:nvPr/>
        </p:nvSpPr>
        <p:spPr>
          <a:xfrm>
            <a:off x="10814136" y="6356959"/>
            <a:ext cx="83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COR 1</a:t>
            </a:r>
          </a:p>
        </p:txBody>
      </p:sp>
    </p:spTree>
    <p:extLst>
      <p:ext uri="{BB962C8B-B14F-4D97-AF65-F5344CB8AC3E}">
        <p14:creationId xmlns:p14="http://schemas.microsoft.com/office/powerpoint/2010/main" val="25707187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67FC-5D78-6F4D-6445-4B55FD50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Recommendation for CKD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BE6E99-D6E8-E760-453D-6259C95872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0CBA3B-4E60-F3A4-E19E-88065008D248}"/>
              </a:ext>
            </a:extLst>
          </p:cNvPr>
          <p:cNvSpPr txBox="1"/>
          <p:nvPr/>
        </p:nvSpPr>
        <p:spPr>
          <a:xfrm>
            <a:off x="11022903" y="6388273"/>
            <a:ext cx="918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COR 1</a:t>
            </a:r>
          </a:p>
        </p:txBody>
      </p:sp>
    </p:spTree>
    <p:extLst>
      <p:ext uri="{BB962C8B-B14F-4D97-AF65-F5344CB8AC3E}">
        <p14:creationId xmlns:p14="http://schemas.microsoft.com/office/powerpoint/2010/main" val="105200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CD41-4FED-77E4-8741-3BF84EBD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Recommendations for </a:t>
            </a:r>
            <a:br>
              <a:rPr lang="en-US" dirty="0"/>
            </a:br>
            <a:r>
              <a:rPr lang="en-US"/>
              <a:t>Acute Intracerebral </a:t>
            </a:r>
            <a:r>
              <a:rPr lang="en-US" dirty="0"/>
              <a:t>Hemorrhage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D80B67-06B3-83CF-BB21-BEEB7C664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212864"/>
              </p:ext>
            </p:extLst>
          </p:nvPr>
        </p:nvGraphicFramePr>
        <p:xfrm>
          <a:off x="838200" y="221591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64" name="TextBox 863">
            <a:extLst>
              <a:ext uri="{FF2B5EF4-FFF2-40B4-BE49-F238E27FC236}">
                <a16:creationId xmlns:a16="http://schemas.microsoft.com/office/drawing/2014/main" id="{BDB3D8AD-269C-F9CA-0AC4-22B5E16FEDE0}"/>
              </a:ext>
            </a:extLst>
          </p:cNvPr>
          <p:cNvSpPr txBox="1"/>
          <p:nvPr/>
        </p:nvSpPr>
        <p:spPr>
          <a:xfrm>
            <a:off x="4801344" y="5243551"/>
            <a:ext cx="5626409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/>
              <a:t>INTERACT-2</a:t>
            </a:r>
            <a:r>
              <a:rPr lang="en-US" sz="1600" dirty="0"/>
              <a:t> Trial showed improved outcomes lowering SBP to &lt;140 mm Hg </a:t>
            </a:r>
            <a:r>
              <a:rPr lang="en-US" sz="1600"/>
              <a:t>within 6 hours of ICH onset</a:t>
            </a:r>
            <a:endParaRPr lang="en-US" sz="1600" dirty="0"/>
          </a:p>
          <a:p>
            <a:pPr marL="742950" lvl="1" indent="-285750">
              <a:buFont typeface="Courier New"/>
              <a:buChar char="o"/>
            </a:pPr>
            <a:r>
              <a:rPr lang="en-US" sz="1600"/>
              <a:t>Post-hoc analysis showed &lt;130mm Hg was harmful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INTERACT-3</a:t>
            </a:r>
            <a:r>
              <a:rPr lang="en-US" sz="1600" dirty="0"/>
              <a:t> showed improvement with maintenance of </a:t>
            </a:r>
            <a:r>
              <a:rPr lang="en-US" sz="1600"/>
              <a:t>this</a:t>
            </a:r>
            <a:r>
              <a:rPr lang="en-US" sz="1600" dirty="0"/>
              <a:t> goal for 7 days</a:t>
            </a:r>
          </a:p>
        </p:txBody>
      </p:sp>
    </p:spTree>
    <p:extLst>
      <p:ext uri="{BB962C8B-B14F-4D97-AF65-F5344CB8AC3E}">
        <p14:creationId xmlns:p14="http://schemas.microsoft.com/office/powerpoint/2010/main" val="9763552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7B32-FA80-C809-004A-644180B7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Recommendations for Acute Ischemic Stroke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188873-D5FA-6FD8-BA66-6D1A508072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22" name="TextBox 2921">
            <a:extLst>
              <a:ext uri="{FF2B5EF4-FFF2-40B4-BE49-F238E27FC236}">
                <a16:creationId xmlns:a16="http://schemas.microsoft.com/office/drawing/2014/main" id="{E305D4BD-19A1-1430-EC59-07E6E3DA87E2}"/>
              </a:ext>
            </a:extLst>
          </p:cNvPr>
          <p:cNvSpPr txBox="1"/>
          <p:nvPr/>
        </p:nvSpPr>
        <p:spPr>
          <a:xfrm>
            <a:off x="2680877" y="6327945"/>
            <a:ext cx="68221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Studies: BP TARGET, ENCHANTED-2 MT, OPTIMAL BP, BEST II Trial</a:t>
            </a:r>
          </a:p>
        </p:txBody>
      </p:sp>
    </p:spTree>
    <p:extLst>
      <p:ext uri="{BB962C8B-B14F-4D97-AF65-F5344CB8AC3E}">
        <p14:creationId xmlns:p14="http://schemas.microsoft.com/office/powerpoint/2010/main" val="216960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8AF6B-1904-9CA0-E894-85A068BD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Secondary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C8FE3-243D-4B1F-B7D2-B9262BCF8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Screen</a:t>
            </a:r>
            <a:r>
              <a:rPr lang="en-US" dirty="0"/>
              <a:t> for primary aldosteronism without or without presence of hypokalemia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2800" b="1" dirty="0"/>
              <a:t>Benefits</a:t>
            </a:r>
            <a:r>
              <a:rPr lang="en-US" sz="2800" dirty="0"/>
              <a:t> </a:t>
            </a:r>
            <a:r>
              <a:rPr lang="en-US" sz="2800"/>
              <a:t>by</a:t>
            </a:r>
            <a:r>
              <a:rPr lang="en-US" sz="2800" dirty="0"/>
              <a:t> increasing:</a:t>
            </a:r>
          </a:p>
          <a:p>
            <a:pPr lvl="3"/>
            <a:r>
              <a:rPr lang="en-US" sz="2800"/>
              <a:t>Rates of detection</a:t>
            </a:r>
            <a:endParaRPr lang="en-US" sz="2800" dirty="0"/>
          </a:p>
          <a:p>
            <a:pPr lvl="3"/>
            <a:r>
              <a:rPr lang="en-US" sz="2800"/>
              <a:t>Diagnosis</a:t>
            </a:r>
            <a:endParaRPr lang="en-US" sz="2800" dirty="0"/>
          </a:p>
          <a:p>
            <a:pPr lvl="3"/>
            <a:r>
              <a:rPr lang="en-US" sz="2800"/>
              <a:t>Targeted therapy</a:t>
            </a:r>
            <a:endParaRPr lang="en-US" sz="2800" dirty="0"/>
          </a:p>
          <a:p>
            <a:pPr lvl="3"/>
            <a:endParaRPr lang="en-US" sz="2000"/>
          </a:p>
          <a:p>
            <a:pPr lvl="1">
              <a:buFont typeface="Courier New" panose="020B0604020202020204" pitchFamily="34" charset="0"/>
              <a:buChar char="o"/>
            </a:pP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05001-6D5C-B330-4330-3E4D9E9B2447}"/>
              </a:ext>
            </a:extLst>
          </p:cNvPr>
          <p:cNvSpPr txBox="1"/>
          <p:nvPr/>
        </p:nvSpPr>
        <p:spPr>
          <a:xfrm>
            <a:off x="10856101" y="6314571"/>
            <a:ext cx="830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COR 1</a:t>
            </a:r>
          </a:p>
        </p:txBody>
      </p:sp>
    </p:spTree>
    <p:extLst>
      <p:ext uri="{BB962C8B-B14F-4D97-AF65-F5344CB8AC3E}">
        <p14:creationId xmlns:p14="http://schemas.microsoft.com/office/powerpoint/2010/main" val="30482095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DD9FD-6B2B-95D4-EC02-D8CB0D38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59" y="2491855"/>
            <a:ext cx="3201366" cy="1844912"/>
          </a:xfrm>
        </p:spPr>
        <p:txBody>
          <a:bodyPr anchor="b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Secondary Stroke Prevention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60BE-FC51-8A8D-6D84-7F74CC9C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Treatment (</a:t>
            </a:r>
            <a:r>
              <a:rPr lang="en-US">
                <a:solidFill>
                  <a:srgbClr val="00B050"/>
                </a:solidFill>
              </a:rPr>
              <a:t>COR 1</a:t>
            </a:r>
            <a:r>
              <a:rPr lang="en-US"/>
              <a:t>):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Thiazide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err="1"/>
              <a:t>ACEi</a:t>
            </a:r>
            <a:endParaRPr lang="en-US" sz="2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ARB</a:t>
            </a:r>
          </a:p>
          <a:p>
            <a:r>
              <a:rPr lang="en-US"/>
              <a:t>Office BP goal &lt;130/80 mm Hg (</a:t>
            </a:r>
            <a:r>
              <a:rPr lang="en-US">
                <a:solidFill>
                  <a:srgbClr val="00B050"/>
                </a:solidFill>
              </a:rPr>
              <a:t>COR 1</a:t>
            </a:r>
            <a:r>
              <a:rPr lang="en-US"/>
              <a:t>)</a:t>
            </a:r>
          </a:p>
          <a:p>
            <a:r>
              <a:rPr lang="en-US" dirty="0"/>
              <a:t>If no </a:t>
            </a:r>
            <a:r>
              <a:rPr lang="en-US" dirty="0" err="1"/>
              <a:t>Hx</a:t>
            </a:r>
            <a:r>
              <a:rPr lang="en-US" dirty="0"/>
              <a:t> of HTN but office avg of ≥130/80 mm Hg, initiate antihypertensive </a:t>
            </a:r>
          </a:p>
          <a:p>
            <a:pPr marL="0" indent="0">
              <a:buNone/>
            </a:pPr>
            <a:r>
              <a:rPr lang="en-US"/>
              <a:t>   (</a:t>
            </a:r>
            <a:r>
              <a:rPr lang="en-US">
                <a:solidFill>
                  <a:srgbClr val="FFC000"/>
                </a:solidFill>
              </a:rPr>
              <a:t>COR 2a</a:t>
            </a:r>
            <a:r>
              <a:rPr lang="en-US" dirty="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74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D9F5-8A65-AEBD-06E8-792ECAF1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 for </a:t>
            </a:r>
            <a:r>
              <a:rPr lang="en-US"/>
              <a:t>Prevention</a:t>
            </a:r>
            <a:r>
              <a:rPr lang="en-US" dirty="0"/>
              <a:t> of Mild Cognitive Impairment and Dementia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C71126-C9CA-CD7C-D5E8-0533BC41A8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6904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5280-BA39-48EB-8532-025E4290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Recommendations for Plan of Care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E75D46-41AD-65AC-758D-AB2C4D5634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112F696D-D2DF-9515-F509-958D4A6FB264}"/>
              </a:ext>
            </a:extLst>
          </p:cNvPr>
          <p:cNvSpPr txBox="1"/>
          <p:nvPr/>
        </p:nvSpPr>
        <p:spPr>
          <a:xfrm>
            <a:off x="5684279" y="1321972"/>
            <a:ext cx="8178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COR 1</a:t>
            </a:r>
          </a:p>
        </p:txBody>
      </p:sp>
    </p:spTree>
    <p:extLst>
      <p:ext uri="{BB962C8B-B14F-4D97-AF65-F5344CB8AC3E}">
        <p14:creationId xmlns:p14="http://schemas.microsoft.com/office/powerpoint/2010/main" val="9981078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C3CDC-4C5A-17FC-87A3-3CEE125E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 Responsibilities and Roles of HTN Team</a:t>
            </a:r>
          </a:p>
        </p:txBody>
      </p:sp>
      <p:pic>
        <p:nvPicPr>
          <p:cNvPr id="4" name="Content Placeholder 3" descr="A close-up of a document&#10;&#10;AI-generated content may be incorrect.">
            <a:extLst>
              <a:ext uri="{FF2B5EF4-FFF2-40B4-BE49-F238E27FC236}">
                <a16:creationId xmlns:a16="http://schemas.microsoft.com/office/drawing/2014/main" id="{A1A8322F-0C3B-9FEE-0025-6CD45C65D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04" y="3170444"/>
            <a:ext cx="5131088" cy="2395380"/>
          </a:xfrm>
          <a:prstGeom prst="rect">
            <a:avLst/>
          </a:prstGeom>
        </p:spPr>
      </p:pic>
      <p:pic>
        <p:nvPicPr>
          <p:cNvPr id="5" name="Picture 4" descr="A table of medical information&#10;&#10;AI-generated content may be incorrect.">
            <a:extLst>
              <a:ext uri="{FF2B5EF4-FFF2-40B4-BE49-F238E27FC236}">
                <a16:creationId xmlns:a16="http://schemas.microsoft.com/office/drawing/2014/main" id="{F70854C2-CE10-D4B4-ACB5-B3F538BEE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384" y="1581076"/>
            <a:ext cx="3672760" cy="5281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04803-368D-F9AE-3A8B-DE1787972AA9}"/>
              </a:ext>
            </a:extLst>
          </p:cNvPr>
          <p:cNvSpPr txBox="1"/>
          <p:nvPr/>
        </p:nvSpPr>
        <p:spPr>
          <a:xfrm>
            <a:off x="83507" y="6398712"/>
            <a:ext cx="601249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Table 19</a:t>
            </a:r>
            <a:r>
              <a:rPr lang="en-US" sz="1600"/>
              <a:t>. Responsibilities and </a:t>
            </a:r>
            <a:r>
              <a:rPr lang="en-US" sz="1600" dirty="0"/>
              <a:t>Roles </a:t>
            </a:r>
            <a:r>
              <a:rPr lang="en-US" sz="1600"/>
              <a:t>of the Hypertension </a:t>
            </a:r>
            <a:r>
              <a:rPr lang="en-US" sz="1600" dirty="0"/>
              <a:t>Team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A0005-2AAF-6F07-4231-A03585618CDB}"/>
              </a:ext>
            </a:extLst>
          </p:cNvPr>
          <p:cNvSpPr txBox="1"/>
          <p:nvPr/>
        </p:nvSpPr>
        <p:spPr>
          <a:xfrm>
            <a:off x="438411" y="1805835"/>
            <a:ext cx="51043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Team Members</a:t>
            </a:r>
            <a:r>
              <a:rPr lang="en-US"/>
              <a:t>: primary care clinicians, HTN specialists, nurses, pharmacists, dieticians, social workers, community health workers</a:t>
            </a:r>
          </a:p>
        </p:txBody>
      </p:sp>
    </p:spTree>
    <p:extLst>
      <p:ext uri="{BB962C8B-B14F-4D97-AF65-F5344CB8AC3E}">
        <p14:creationId xmlns:p14="http://schemas.microsoft.com/office/powerpoint/2010/main" val="39363092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70885-D0BE-452B-4ED3-1E1F4A19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34" y="2704476"/>
            <a:ext cx="2880828" cy="108861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Recap of Plays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4" name="Content Placeholder 3" descr="A diagram of a patient&amp;#39;s life cycle&#10;&#10;AI-generated content may be incorrect.">
            <a:extLst>
              <a:ext uri="{FF2B5EF4-FFF2-40B4-BE49-F238E27FC236}">
                <a16:creationId xmlns:a16="http://schemas.microsoft.com/office/drawing/2014/main" id="{37AF849F-B21C-B63B-1739-4CDEBA163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224" y="91428"/>
            <a:ext cx="4788593" cy="6696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A87B89-01FB-CDEC-2D65-3211137F17D4}"/>
              </a:ext>
            </a:extLst>
          </p:cNvPr>
          <p:cNvSpPr txBox="1"/>
          <p:nvPr/>
        </p:nvSpPr>
        <p:spPr>
          <a:xfrm>
            <a:off x="250520" y="6116877"/>
            <a:ext cx="354904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Figure 7. BP Thresholds and Recommendations for Treatment </a:t>
            </a:r>
            <a:r>
              <a:rPr lang="en-US" sz="1200">
                <a:solidFill>
                  <a:schemeClr val="bg1"/>
                </a:solidFill>
              </a:rPr>
              <a:t>and Follow-Up</a:t>
            </a:r>
            <a:r>
              <a:rPr lang="en-US" dirty="0"/>
              <a:t> 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99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3499-23D1-B624-0A88-2697AE7C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Recommendations for HTN in </a:t>
            </a:r>
            <a:r>
              <a:rPr lang="en-US"/>
              <a:t>Pregnancy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AC899F-62EB-68ED-C129-9CC335EC0F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D212681-3393-1140-4A4D-528689F1E8B2}"/>
              </a:ext>
            </a:extLst>
          </p:cNvPr>
          <p:cNvSpPr txBox="1"/>
          <p:nvPr/>
        </p:nvSpPr>
        <p:spPr>
          <a:xfrm>
            <a:off x="10159294" y="2532159"/>
            <a:ext cx="918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COR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0C72E2-4FB7-FA0F-6702-BB5AC86B8DEB}"/>
              </a:ext>
            </a:extLst>
          </p:cNvPr>
          <p:cNvSpPr txBox="1"/>
          <p:nvPr/>
        </p:nvSpPr>
        <p:spPr>
          <a:xfrm>
            <a:off x="10159293" y="3911476"/>
            <a:ext cx="918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COR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0030D4-D348-3C38-41FB-1F194D6FDB08}"/>
              </a:ext>
            </a:extLst>
          </p:cNvPr>
          <p:cNvSpPr txBox="1"/>
          <p:nvPr/>
        </p:nvSpPr>
        <p:spPr>
          <a:xfrm>
            <a:off x="10163524" y="5312594"/>
            <a:ext cx="9228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COR 3</a:t>
            </a:r>
          </a:p>
        </p:txBody>
      </p:sp>
    </p:spTree>
    <p:extLst>
      <p:ext uri="{BB962C8B-B14F-4D97-AF65-F5344CB8AC3E}">
        <p14:creationId xmlns:p14="http://schemas.microsoft.com/office/powerpoint/2010/main" val="7369893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3CC3D-D351-E81B-65FF-A088DA96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288404"/>
            <a:ext cx="7170656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HTN in Pregnancy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5E2E2-0912-0D59-09F4-4EE0B7B7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90" y="1572461"/>
            <a:ext cx="3884133" cy="499877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3DDB33-3AD3-7E7F-FA8F-411B885F6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3742" y="1571482"/>
            <a:ext cx="4188596" cy="3434980"/>
          </a:xfrm>
          <a:prstGeom prst="rect">
            <a:avLst/>
          </a:prstGeom>
        </p:spPr>
      </p:pic>
      <p:pic>
        <p:nvPicPr>
          <p:cNvPr id="6" name="Picture 5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EAD13EF0-97B3-C140-E2AD-346F366FB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18" y="4963496"/>
            <a:ext cx="4178159" cy="16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938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7FAA83-ACEB-458C-371B-DA0EC5684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942C5-959C-4D83-D1B0-7823FC88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34" y="2422640"/>
            <a:ext cx="2880828" cy="23307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Urgent Treatment of HTN in Pregnancy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94218E-A044-E889-E03E-E898B7928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5416" y="602906"/>
            <a:ext cx="5065826" cy="56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171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DCEA0-38D2-81BF-24DC-2E7C5C06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94" y="3056121"/>
            <a:ext cx="3201366" cy="725320"/>
          </a:xfrm>
        </p:spPr>
        <p:txBody>
          <a:bodyPr anchor="b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Resistant HTN 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25EED73-DE75-C85F-DA33-BCAD7F3A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970106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Detailed evaluation of secondary causes (</a:t>
            </a:r>
            <a:r>
              <a:rPr lang="en-US" sz="2400">
                <a:solidFill>
                  <a:srgbClr val="00B050"/>
                </a:solidFill>
              </a:rPr>
              <a:t>COR 1</a:t>
            </a:r>
            <a:r>
              <a:rPr lang="en-US" sz="2400"/>
              <a:t>)</a:t>
            </a:r>
            <a:endParaRPr lang="en-US" sz="24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Medication interference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Removal of medication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~20% of adults use OTC meds that raise BP</a:t>
            </a:r>
            <a:endParaRPr lang="en-US" dirty="0"/>
          </a:p>
          <a:p>
            <a:r>
              <a:rPr lang="en-US" sz="2400" dirty="0"/>
              <a:t>On optimized first-line therapy (combination) (</a:t>
            </a:r>
            <a:r>
              <a:rPr lang="en-US" sz="2400" dirty="0">
                <a:solidFill>
                  <a:srgbClr val="00B050"/>
                </a:solidFill>
              </a:rPr>
              <a:t>COR 1</a:t>
            </a:r>
            <a:r>
              <a:rPr lang="en-US" sz="2400" dirty="0"/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Add an MRA</a:t>
            </a:r>
            <a:endParaRPr lang="en-US" dirty="0"/>
          </a:p>
          <a:p>
            <a:r>
              <a:rPr lang="en-US" sz="2400"/>
              <a:t>Intolerance/contraindication to MRA (</a:t>
            </a:r>
            <a:r>
              <a:rPr lang="en-US" sz="2400">
                <a:solidFill>
                  <a:srgbClr val="FFC000"/>
                </a:solidFill>
              </a:rPr>
              <a:t>COR 2a</a:t>
            </a:r>
            <a:r>
              <a:rPr lang="en-US" sz="2400"/>
              <a:t>)</a:t>
            </a:r>
            <a:endParaRPr lang="en-US" sz="24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Add an alternative second-line agent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002023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D6DEB-A25B-DC3A-F9A0-67C10171DC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611" r="5054" b="24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F6FDC-160F-6EF8-A3C1-BA541521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Recommendations for Renal Denervation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23756F-475F-63DB-BE55-7E657C114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926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80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D68B-41EE-C2B0-4BDF-0A00200A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Primary Aldostero</a:t>
            </a:r>
            <a:r>
              <a:rPr lang="en-US" sz="4000">
                <a:solidFill>
                  <a:srgbClr val="FFFFFF"/>
                </a:solidFill>
                <a:latin typeface="Aptos Display"/>
              </a:rPr>
              <a:t>nism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46B79-0EAF-2506-E32C-4C4B1284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10526"/>
            <a:ext cx="9724031" cy="32300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Continue medications other than MRA prior to initiating screening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Minimizes barriers in care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Prevents delayed screening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5BBCC-0569-CE71-22AE-EBC4D4E766F2}"/>
              </a:ext>
            </a:extLst>
          </p:cNvPr>
          <p:cNvSpPr txBox="1"/>
          <p:nvPr/>
        </p:nvSpPr>
        <p:spPr>
          <a:xfrm>
            <a:off x="10856101" y="6226223"/>
            <a:ext cx="830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COR 1</a:t>
            </a:r>
          </a:p>
        </p:txBody>
      </p:sp>
    </p:spTree>
    <p:extLst>
      <p:ext uri="{BB962C8B-B14F-4D97-AF65-F5344CB8AC3E}">
        <p14:creationId xmlns:p14="http://schemas.microsoft.com/office/powerpoint/2010/main" val="5564489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4065A-5C53-E0D7-87C0-2EA9C31A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93" y="1905715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Table 25.</a:t>
            </a:r>
            <a:r>
              <a:rPr lang="en-US" sz="4000">
                <a:solidFill>
                  <a:srgbClr val="FFFFFF"/>
                </a:solidFill>
              </a:rPr>
              <a:t> Patient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Selection for Renal Denervation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4" name="Content Placeholder 3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36616725-E708-6ADD-8CD7-EC5720EB8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578" y="610772"/>
            <a:ext cx="5998229" cy="56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280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CE930-84B9-7239-D6E8-9193F703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93" y="1905715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Figure 8.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>
                <a:solidFill>
                  <a:srgbClr val="FFFFFF"/>
                </a:solidFill>
              </a:rPr>
              <a:t>Resistant HTN, Diagnosis, Evaluation, and Treatment</a:t>
            </a:r>
            <a:endParaRPr lang="en-US" sz="4000" kern="1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Content Placeholder 3" descr="A screenshot of a medical checklist&#10;&#10;AI-generated content may be incorrect.">
            <a:extLst>
              <a:ext uri="{FF2B5EF4-FFF2-40B4-BE49-F238E27FC236}">
                <a16:creationId xmlns:a16="http://schemas.microsoft.com/office/drawing/2014/main" id="{E5B5FB6A-1D74-F148-CD3A-0E48559EB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2764" y="146948"/>
            <a:ext cx="6327162" cy="65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92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E3578B-A1E8-D283-EF16-FB6F22278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0726D77-49EB-E309-5E6D-2B03A8815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44EC73-8AF2-3940-47DA-5E0EDFF0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CE5390A-E727-DE40-3860-EF27026D0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CA7E2FB-EEFB-2CAF-CD32-1D30CF4BC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48B05B-C063-A447-04D8-0F2311C8B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8D64F-2235-92CF-518C-EF171AF6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485" y="1600200"/>
            <a:ext cx="8201552" cy="2295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/>
              <a:t>When Plays Fail</a:t>
            </a:r>
            <a:endParaRPr lang="en-US" sz="4800" b="1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09330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C95E4-D70A-A525-7C40-6AF9CE8B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48" y="2574681"/>
            <a:ext cx="3201366" cy="169784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Management of Orthostatic Hypotension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D7C7A2-50B8-F78A-371A-39A6DDFD4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970105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Improved BP control reduces risk of OH (</a:t>
            </a:r>
            <a:r>
              <a:rPr lang="en-US" sz="2400">
                <a:solidFill>
                  <a:srgbClr val="00B050"/>
                </a:solidFill>
              </a:rPr>
              <a:t>COR 1</a:t>
            </a:r>
            <a:r>
              <a:rPr lang="en-US" sz="2400"/>
              <a:t>)</a:t>
            </a:r>
            <a:endParaRPr lang="en-US" sz="2400" dirty="0"/>
          </a:p>
          <a:p>
            <a:r>
              <a:rPr lang="en-US" sz="2400"/>
              <a:t>If on intensive therapy with asymptomatic OH, SBP &lt;130 is reasonable (</a:t>
            </a:r>
            <a:r>
              <a:rPr lang="en-US" sz="2400">
                <a:solidFill>
                  <a:srgbClr val="FFC000"/>
                </a:solidFill>
              </a:rPr>
              <a:t>COR 2a</a:t>
            </a:r>
            <a:r>
              <a:rPr lang="en-US" sz="2400"/>
              <a:t>)</a:t>
            </a:r>
            <a:endParaRPr lang="en-US" sz="2400" dirty="0"/>
          </a:p>
          <a:p>
            <a:r>
              <a:rPr lang="en-US" sz="2400" dirty="0"/>
              <a:t>If initiating treatment or escalating medication regimen with a SBP goal of &lt;130 mm Hg, assess symptomatic OH for detection of other chronic conditions (</a:t>
            </a:r>
            <a:r>
              <a:rPr lang="en-US" sz="2400" dirty="0">
                <a:solidFill>
                  <a:srgbClr val="FFC000"/>
                </a:solidFill>
              </a:rPr>
              <a:t>COR 2a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61837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0C4D3-937C-7409-9318-C011578A7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Hypertensive Emergencies + Severe HTN in Nonpregnant + </a:t>
            </a:r>
            <a:r>
              <a:rPr lang="en-US" sz="3400" dirty="0" err="1">
                <a:solidFill>
                  <a:srgbClr val="FFFFFF"/>
                </a:solidFill>
              </a:rPr>
              <a:t>Nonstroke</a:t>
            </a:r>
            <a:r>
              <a:rPr lang="en-US" sz="3400" dirty="0">
                <a:solidFill>
                  <a:srgbClr val="FFFFFF"/>
                </a:solidFill>
              </a:rPr>
              <a:t>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BBCF-3C9D-0A6D-755E-1522EC1C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/>
              <a:t>In Emergency (BP &gt;180 and/or &gt;120 mm Hg and evidence of acute organ damage), admit to ICU for continuous monitoring and consider IV treatment (</a:t>
            </a:r>
            <a:r>
              <a:rPr lang="en-US" sz="2400">
                <a:solidFill>
                  <a:schemeClr val="accent6"/>
                </a:solidFill>
              </a:rPr>
              <a:t>COR 1</a:t>
            </a:r>
            <a:r>
              <a:rPr lang="en-US" sz="2400"/>
              <a:t>)</a:t>
            </a:r>
          </a:p>
          <a:p>
            <a:r>
              <a:rPr lang="en-US" sz="2400"/>
              <a:t>If emergency related to condition like acute aortic syndrome or dissection, reduce SBP to &lt;140 mm Hg and to &lt;120 mm Hg in aortic dissection during 1st hour (</a:t>
            </a:r>
            <a:r>
              <a:rPr lang="en-US" sz="2400">
                <a:solidFill>
                  <a:schemeClr val="accent6"/>
                </a:solidFill>
              </a:rPr>
              <a:t>COR 1</a:t>
            </a:r>
            <a:r>
              <a:rPr lang="en-US" sz="2400"/>
              <a:t>)</a:t>
            </a:r>
          </a:p>
          <a:p>
            <a:r>
              <a:rPr lang="en-US" sz="2400"/>
              <a:t>If emergency WITHOUT </a:t>
            </a:r>
            <a:r>
              <a:rPr lang="en-US" sz="2400" err="1"/>
              <a:t>compellin</a:t>
            </a:r>
            <a:r>
              <a:rPr lang="en-US" sz="2400"/>
              <a:t>g condition, reduce SBP no more than 25% within 1st hour, then if stable, to &lt;160/100 mm Hg within next 2-6 hours then 130-140 mm Hg over next 24-48 hours (</a:t>
            </a:r>
            <a:r>
              <a:rPr lang="en-US" sz="2400">
                <a:solidFill>
                  <a:schemeClr val="accent6"/>
                </a:solidFill>
              </a:rPr>
              <a:t>COR 1</a:t>
            </a:r>
            <a:r>
              <a:rPr lang="en-US" sz="2400"/>
              <a:t>)</a:t>
            </a:r>
          </a:p>
          <a:p>
            <a:r>
              <a:rPr lang="en-US" sz="2400" b="1">
                <a:solidFill>
                  <a:srgbClr val="C00000"/>
                </a:solidFill>
              </a:rPr>
              <a:t>HARM!</a:t>
            </a:r>
            <a:r>
              <a:rPr lang="en-US" sz="2400"/>
              <a:t> In severe HTN hospitalized for noncardiac conditions without acute target organ damage, intermittent use of IV/oral meds are not recommended </a:t>
            </a:r>
          </a:p>
        </p:txBody>
      </p:sp>
    </p:spTree>
    <p:extLst>
      <p:ext uri="{BB962C8B-B14F-4D97-AF65-F5344CB8AC3E}">
        <p14:creationId xmlns:p14="http://schemas.microsoft.com/office/powerpoint/2010/main" val="9762749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A2D39-FE2B-C84F-56A2-99EB8BAA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93" y="1905715"/>
            <a:ext cx="2880828" cy="307190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Figure 9.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Diagnosis and Treatment of Severe Hypertension and Hypertensive Emergency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7" name="Content Placeholder 6" descr="A flowchart of a patient&#10;&#10;AI-generated content may be incorrect.">
            <a:extLst>
              <a:ext uri="{FF2B5EF4-FFF2-40B4-BE49-F238E27FC236}">
                <a16:creationId xmlns:a16="http://schemas.microsoft.com/office/drawing/2014/main" id="{3EFDFA32-FA50-4EE4-8B95-BEB7E5083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4054" y="3451"/>
            <a:ext cx="5569108" cy="68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54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92026-1735-8320-ED0E-A2D20921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93" y="1198932"/>
            <a:ext cx="2880828" cy="307190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100" b="1" dirty="0">
                <a:solidFill>
                  <a:srgbClr val="FFFFFF"/>
                </a:solidFill>
              </a:rPr>
              <a:t>Table 27.</a:t>
            </a:r>
            <a:r>
              <a:rPr lang="en-US" sz="3100" dirty="0">
                <a:solidFill>
                  <a:srgbClr val="FFFFFF"/>
                </a:solidFill>
              </a:rPr>
              <a:t> Intravenous Antihypertensive Drugs for Treatment of </a:t>
            </a:r>
            <a:r>
              <a:rPr lang="en-US" sz="3100">
                <a:solidFill>
                  <a:srgbClr val="FFFFFF"/>
                </a:solidFill>
              </a:rPr>
              <a:t>Hypertensive Emergency in Patients with Selected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100">
                <a:solidFill>
                  <a:srgbClr val="FFFFFF"/>
                </a:solidFill>
              </a:rPr>
              <a:t>Comorbidities</a:t>
            </a:r>
            <a:endParaRPr lang="en-US" sz="3100"/>
          </a:p>
        </p:txBody>
      </p:sp>
      <p:pic>
        <p:nvPicPr>
          <p:cNvPr id="4" name="Content Placeholder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5E154DD-E89F-FDA9-C527-2BEEBCC5D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8469" y="467208"/>
            <a:ext cx="481366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475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A55172-C20C-2D0B-2D26-F05030924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EA01C-D4C7-F3DD-DD83-E545C5F1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93" y="1209976"/>
            <a:ext cx="2880828" cy="307190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Table 27.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Intravenous Antihypertensive Drugs for Treatment of Hypertensive Emergency in Patients with Selected Comorbidities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6" name="Content Placeholder 5" descr="A table of medical information&#10;&#10;AI-generated content may be incorrect.">
            <a:extLst>
              <a:ext uri="{FF2B5EF4-FFF2-40B4-BE49-F238E27FC236}">
                <a16:creationId xmlns:a16="http://schemas.microsoft.com/office/drawing/2014/main" id="{2102DEA1-2911-2F20-8B14-5070CD6FC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4742" y="467208"/>
            <a:ext cx="5441119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355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E21801CA-1DC9-E9C0-D476-5462D2A34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31" y="446157"/>
            <a:ext cx="8676789" cy="594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1551B-60DD-B332-D463-3A009C74A2CD}"/>
              </a:ext>
            </a:extLst>
          </p:cNvPr>
          <p:cNvSpPr txBox="1"/>
          <p:nvPr/>
        </p:nvSpPr>
        <p:spPr>
          <a:xfrm>
            <a:off x="9685129" y="2252869"/>
            <a:ext cx="200991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Table 26. </a:t>
            </a:r>
            <a:r>
              <a:rPr lang="en-US" dirty="0">
                <a:solidFill>
                  <a:schemeClr val="bg1"/>
                </a:solidFill>
              </a:rPr>
              <a:t>Intravenous Antihypertensive Drugs for Treatment of </a:t>
            </a:r>
            <a:r>
              <a:rPr lang="en-US">
                <a:solidFill>
                  <a:schemeClr val="bg1"/>
                </a:solidFill>
              </a:rPr>
              <a:t>Hypertensive</a:t>
            </a:r>
            <a:r>
              <a:rPr lang="en-US" dirty="0">
                <a:solidFill>
                  <a:schemeClr val="bg1"/>
                </a:solidFill>
              </a:rPr>
              <a:t> Emergencies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786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74A5F6-4F69-5816-0567-47FD8E87D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213EA7-73BE-B470-3135-AEC56AC47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724688-CA65-319C-9EA2-A680004AF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6FC861-4FEB-8095-5D78-0D266BC61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1D418-0C26-D1F3-E550-F70C785BE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20BC0-7FEE-5AF7-4743-763AD026765C}"/>
              </a:ext>
            </a:extLst>
          </p:cNvPr>
          <p:cNvSpPr txBox="1"/>
          <p:nvPr/>
        </p:nvSpPr>
        <p:spPr>
          <a:xfrm>
            <a:off x="9685129" y="2252869"/>
            <a:ext cx="200991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Table 26. </a:t>
            </a:r>
            <a:r>
              <a:rPr lang="en-US" dirty="0">
                <a:solidFill>
                  <a:schemeClr val="bg1"/>
                </a:solidFill>
              </a:rPr>
              <a:t>Intravenous Antihypertensive Drugs for Treatment of </a:t>
            </a:r>
            <a:r>
              <a:rPr lang="en-US">
                <a:solidFill>
                  <a:schemeClr val="bg1"/>
                </a:solidFill>
              </a:rPr>
              <a:t>Hypertensive</a:t>
            </a:r>
            <a:r>
              <a:rPr lang="en-US" dirty="0">
                <a:solidFill>
                  <a:schemeClr val="bg1"/>
                </a:solidFill>
              </a:rPr>
              <a:t> Emergencies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Content Placeholder 5" descr="A screenshot of a medical chart&#10;&#10;AI-generated content may be incorrect.">
            <a:extLst>
              <a:ext uri="{FF2B5EF4-FFF2-40B4-BE49-F238E27FC236}">
                <a16:creationId xmlns:a16="http://schemas.microsoft.com/office/drawing/2014/main" id="{A6DAA0A8-7D0B-A6ED-AAD6-FBE22E228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04" y="1182101"/>
            <a:ext cx="8637242" cy="44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0D62E-9CF8-42C8-7AC1-40F6C357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Lifestyle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02D6-62A7-C202-7632-F1BF05AB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With/without diagnosis of hypertension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Use salt substitutes (potassium-based)</a:t>
            </a: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/>
              <a:t>Presence of CKD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Avoid potassium-based salt substitutes as primary treatment</a:t>
            </a:r>
            <a:endParaRPr lang="en-US" sz="2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Monitor potassium as indicated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E7566-1396-A520-C98B-2EF99E0FC06C}"/>
              </a:ext>
            </a:extLst>
          </p:cNvPr>
          <p:cNvSpPr txBox="1"/>
          <p:nvPr/>
        </p:nvSpPr>
        <p:spPr>
          <a:xfrm>
            <a:off x="10788582" y="6270397"/>
            <a:ext cx="9557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COR 2a</a:t>
            </a:r>
          </a:p>
        </p:txBody>
      </p:sp>
    </p:spTree>
    <p:extLst>
      <p:ext uri="{BB962C8B-B14F-4D97-AF65-F5344CB8AC3E}">
        <p14:creationId xmlns:p14="http://schemas.microsoft.com/office/powerpoint/2010/main" val="14751113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D94DA-C2A6-5CDC-0D6A-3F0A8A76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Recommendations for Scheduled Surgical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6233B-3117-C336-A952-07CD5E54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In major surgery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continue beta blockers perioperatively if chronic use (</a:t>
            </a:r>
            <a:r>
              <a:rPr lang="en-US" sz="2000">
                <a:solidFill>
                  <a:srgbClr val="00B050"/>
                </a:solidFill>
              </a:rPr>
              <a:t>COR 1</a:t>
            </a:r>
            <a:r>
              <a:rPr lang="en-US" sz="2000"/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discontinue </a:t>
            </a:r>
            <a:r>
              <a:rPr lang="en-US" sz="2000" dirty="0" err="1"/>
              <a:t>ACEi</a:t>
            </a:r>
            <a:r>
              <a:rPr lang="en-US" sz="2000" dirty="0"/>
              <a:t>/ARB preop (</a:t>
            </a:r>
            <a:r>
              <a:rPr lang="en-US" sz="2000" dirty="0">
                <a:solidFill>
                  <a:schemeClr val="accent2"/>
                </a:solidFill>
              </a:rPr>
              <a:t>COR 2b</a:t>
            </a:r>
            <a:r>
              <a:rPr lang="en-US" sz="2000" dirty="0"/>
              <a:t>)</a:t>
            </a:r>
          </a:p>
          <a:p>
            <a:r>
              <a:rPr lang="en-US" sz="2000"/>
              <a:t>In elective surgery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continue most meds perioperatively (</a:t>
            </a:r>
            <a:r>
              <a:rPr lang="en-US" sz="2000">
                <a:solidFill>
                  <a:srgbClr val="FFC000"/>
                </a:solidFill>
              </a:rPr>
              <a:t>COR 2a</a:t>
            </a:r>
            <a:r>
              <a:rPr lang="en-US" sz="2000"/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Defer if SBP ≥180 mm Hg or DBP ≥110 mm Hg (</a:t>
            </a:r>
            <a:r>
              <a:rPr lang="en-US" sz="2000">
                <a:solidFill>
                  <a:schemeClr val="accent2"/>
                </a:solidFill>
              </a:rPr>
              <a:t>COR 2b</a:t>
            </a:r>
            <a:r>
              <a:rPr lang="en-US" sz="2000"/>
              <a:t>)</a:t>
            </a:r>
          </a:p>
          <a:p>
            <a:r>
              <a:rPr lang="en-US" sz="2000" dirty="0"/>
              <a:t>In general scheduled surgery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Do not abruptly stop beta blocker or clonidine preop (</a:t>
            </a:r>
            <a:r>
              <a:rPr lang="en-US" sz="2000">
                <a:solidFill>
                  <a:srgbClr val="C00000"/>
                </a:solidFill>
              </a:rPr>
              <a:t>HARM</a:t>
            </a:r>
            <a:r>
              <a:rPr lang="en-US" sz="2000"/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Do not start beta blocker on day of surgery in BB-naïve patient (</a:t>
            </a:r>
            <a:r>
              <a:rPr lang="en-US" sz="2000">
                <a:solidFill>
                  <a:srgbClr val="C00000"/>
                </a:solidFill>
              </a:rPr>
              <a:t>HARM</a:t>
            </a:r>
            <a:r>
              <a:rPr lang="en-US" sz="2000"/>
              <a:t>)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65752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10F55-3897-9D8D-3EDE-F55A31F8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9E514-200C-1A7B-9ABA-CF511EA51FFB}"/>
              </a:ext>
            </a:extLst>
          </p:cNvPr>
          <p:cNvSpPr txBox="1"/>
          <p:nvPr/>
        </p:nvSpPr>
        <p:spPr>
          <a:xfrm>
            <a:off x="1311798" y="4711861"/>
            <a:ext cx="864243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Jones, D, Ferdinand, K, Taler, S. et al. 2025 AHA/ACC/AANP/AAPA/ABC/ACCP/ACPM/AGS/AMA/ASPC/NMA/PCNA/SGIM Guideline for the Prevention, Detection, Evaluation, and Management of High Blood Pressure in Adults: A Report of the American College of Cardiology/American Heart Association Joint Committee on Clinical Practice Guidelines. JACC. 2025 Nov, 86 (18) 1567–1678. https://doi.org/10.1016/j.jacc.2025.05.007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731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D63398-EEE4-4E6A-BEF3-E92924A2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0"/>
            <a:ext cx="12226755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804B24-17AC-406D-9636-1332F5DF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03156" y="-2460574"/>
            <a:ext cx="6859919" cy="117772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-864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8000"/>
                </a:schemeClr>
              </a:gs>
              <a:gs pos="99000">
                <a:srgbClr val="000000">
                  <a:alpha val="46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26703">
            <a:off x="1164940" y="1025588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0DF94D-F28F-435E-AD56-C40FC99A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409782"/>
            <a:ext cx="12221732" cy="444325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11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F952EE-9AAE-4D81-BF98-35DF71334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942096" y="-2872097"/>
            <a:ext cx="6407535" cy="12151737"/>
          </a:xfrm>
          <a:prstGeom prst="rect">
            <a:avLst/>
          </a:prstGeom>
          <a:gradFill>
            <a:gsLst>
              <a:gs pos="1000">
                <a:srgbClr val="000000">
                  <a:alpha val="33000"/>
                </a:srgb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6DCE6-B405-C978-45AF-7FAB73C4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062" y="3131978"/>
            <a:ext cx="3638910" cy="7838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600" b="1">
                <a:solidFill>
                  <a:srgbClr val="FFFFFF"/>
                </a:solidFill>
              </a:rPr>
              <a:t>Questions?</a:t>
            </a:r>
            <a:endParaRPr lang="en-US" sz="5600" b="1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6D984-4767-72E3-7DBB-C426B1FA5CB8}"/>
              </a:ext>
            </a:extLst>
          </p:cNvPr>
          <p:cNvSpPr txBox="1"/>
          <p:nvPr/>
        </p:nvSpPr>
        <p:spPr>
          <a:xfrm>
            <a:off x="7388086" y="993913"/>
            <a:ext cx="440634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Brittany Messer, PharmD, FACC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Brittany.Messer@wvumedicine.org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304-638-4818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DB271-4779-4D32-89D7-4E0F99E82AB4}"/>
              </a:ext>
            </a:extLst>
          </p:cNvPr>
          <p:cNvSpPr txBox="1"/>
          <p:nvPr/>
        </p:nvSpPr>
        <p:spPr>
          <a:xfrm>
            <a:off x="7643485" y="5567030"/>
            <a:ext cx="3889121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Instagram</a:t>
            </a:r>
            <a:r>
              <a:rPr lang="en-US">
                <a:solidFill>
                  <a:schemeClr val="bg1"/>
                </a:solidFill>
              </a:rPr>
              <a:t>: @</a:t>
            </a:r>
            <a:r>
              <a:rPr lang="en-US" dirty="0">
                <a:solidFill>
                  <a:schemeClr val="bg1"/>
                </a:solidFill>
              </a:rPr>
              <a:t>the.mod.pharmacist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X</a:t>
            </a:r>
            <a:r>
              <a:rPr lang="en-US">
                <a:solidFill>
                  <a:schemeClr val="bg1"/>
                </a:solidFill>
              </a:rPr>
              <a:t>: @Mod_Pharmacist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with blonde hair wearing a blue blazer&#10;&#10;AI-generated content may be incorrect.">
            <a:extLst>
              <a:ext uri="{FF2B5EF4-FFF2-40B4-BE49-F238E27FC236}">
                <a16:creationId xmlns:a16="http://schemas.microsoft.com/office/drawing/2014/main" id="{E7D96946-E453-48C8-3E65-511C96C5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948404"/>
            <a:ext cx="2411393" cy="35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D6255-B736-EE15-03AB-0526E6AD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Acute Intracerebral Hemorrhage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5642-86A3-C2BE-B7D4-4703B7135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462881"/>
            <a:ext cx="9724031" cy="14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For SBP 150-220: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Lower to &lt;130-140 x 7 days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/>
              <a:t>Stop medications if SBP &lt;130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60E7A-10B7-FB5C-F01B-C4196EE812FE}"/>
              </a:ext>
            </a:extLst>
          </p:cNvPr>
          <p:cNvSpPr txBox="1"/>
          <p:nvPr/>
        </p:nvSpPr>
        <p:spPr>
          <a:xfrm>
            <a:off x="10865887" y="6281441"/>
            <a:ext cx="9557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COR 2a</a:t>
            </a:r>
          </a:p>
        </p:txBody>
      </p:sp>
    </p:spTree>
    <p:extLst>
      <p:ext uri="{BB962C8B-B14F-4D97-AF65-F5344CB8AC3E}">
        <p14:creationId xmlns:p14="http://schemas.microsoft.com/office/powerpoint/2010/main" val="858459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3195</Words>
  <Application>Microsoft Office PowerPoint</Application>
  <PresentationFormat>Widescreen</PresentationFormat>
  <Paragraphs>466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Aptos</vt:lpstr>
      <vt:lpstr>Aptos Display</vt:lpstr>
      <vt:lpstr>Arial</vt:lpstr>
      <vt:lpstr>Calibri</vt:lpstr>
      <vt:lpstr>Courier New</vt:lpstr>
      <vt:lpstr>Courier New,monospace</vt:lpstr>
      <vt:lpstr>Wingdings</vt:lpstr>
      <vt:lpstr>office theme</vt:lpstr>
      <vt:lpstr>The Pressure Playbook: The 2025 Updated  Hypertension Game Rules</vt:lpstr>
      <vt:lpstr>Objectives</vt:lpstr>
      <vt:lpstr>Definition</vt:lpstr>
      <vt:lpstr>What is New?</vt:lpstr>
      <vt:lpstr>Applying the Strategies</vt:lpstr>
      <vt:lpstr>Secondary Hypertension</vt:lpstr>
      <vt:lpstr>Primary Aldosteronism</vt:lpstr>
      <vt:lpstr>Lifestyle Modifications</vt:lpstr>
      <vt:lpstr>Acute Intracerebral Hemorrhage</vt:lpstr>
      <vt:lpstr>Acute Ischemic Stroke</vt:lpstr>
      <vt:lpstr>Hypertension &amp; Pregnancy</vt:lpstr>
      <vt:lpstr>Resistant HTN &amp; Renal Denervation</vt:lpstr>
      <vt:lpstr>Hypertensive Emergencies &amp;  Severe Hypertension</vt:lpstr>
      <vt:lpstr>What Plays have been Revised?</vt:lpstr>
      <vt:lpstr>Treatment Threshold  CVD Risk Estimation</vt:lpstr>
      <vt:lpstr>Treatment Threshold  CVD Risk Estimation</vt:lpstr>
      <vt:lpstr>Diabetes</vt:lpstr>
      <vt:lpstr>HTN Treatment in CKD</vt:lpstr>
      <vt:lpstr>Acute Intracerebral Hemorrhage</vt:lpstr>
      <vt:lpstr>Mild Cognitive Impairment and Dementia</vt:lpstr>
      <vt:lpstr>HTN and Pregnancy</vt:lpstr>
      <vt:lpstr>Keys  to make Touchdowns</vt:lpstr>
      <vt:lpstr>Top Take-Home Messages</vt:lpstr>
      <vt:lpstr>Top Take-Home Messages</vt:lpstr>
      <vt:lpstr>Top Take-Home Messages</vt:lpstr>
      <vt:lpstr>The Playmakers</vt:lpstr>
      <vt:lpstr>Diagnosis </vt:lpstr>
      <vt:lpstr>Ambulatory and Self-Measured BP Monitoring </vt:lpstr>
      <vt:lpstr>Causes of HTN </vt:lpstr>
      <vt:lpstr>Secondary HTN </vt:lpstr>
      <vt:lpstr>Secondary HTN </vt:lpstr>
      <vt:lpstr>Secondary HTN – Uncommon Causes</vt:lpstr>
      <vt:lpstr>Secondary HTN – Uncommon Causes</vt:lpstr>
      <vt:lpstr>Secondary HTN – Uncommon Causes</vt:lpstr>
      <vt:lpstr>Secondary HTN-Screening</vt:lpstr>
      <vt:lpstr>Secondary HTN-Nonprescription Substance Induced</vt:lpstr>
      <vt:lpstr>Secondary HTN-Prescription Substance Induced</vt:lpstr>
      <vt:lpstr>Primary Aldosteronism</vt:lpstr>
      <vt:lpstr>Primary Aldosteronism</vt:lpstr>
      <vt:lpstr>Renal Artery Stenosis</vt:lpstr>
      <vt:lpstr>Obstructive Sleep Apnea</vt:lpstr>
      <vt:lpstr>Prevention</vt:lpstr>
      <vt:lpstr>BP Thresholds for Medication Initiation</vt:lpstr>
      <vt:lpstr> BP Thresholds for Medication Initiation </vt:lpstr>
      <vt:lpstr>Calling the Plays</vt:lpstr>
      <vt:lpstr>Medication Selection</vt:lpstr>
      <vt:lpstr>Monotherapy vs Combinations</vt:lpstr>
      <vt:lpstr>Adherence Strategies</vt:lpstr>
      <vt:lpstr>Drug interactions--Absorption</vt:lpstr>
      <vt:lpstr>Drug interactions--Metabolism</vt:lpstr>
      <vt:lpstr>Drug Interactions--Miscellaneous</vt:lpstr>
      <vt:lpstr>Advantageous interactions</vt:lpstr>
      <vt:lpstr>BP Goals</vt:lpstr>
      <vt:lpstr>Recommendations for Diabetes</vt:lpstr>
      <vt:lpstr>Recommendations for Obesity</vt:lpstr>
      <vt:lpstr>Heart Failure Prevention</vt:lpstr>
      <vt:lpstr>Recommendation for CKD</vt:lpstr>
      <vt:lpstr>Recommendations for  Acute Intracerebral Hemorrhage</vt:lpstr>
      <vt:lpstr>Recommendations for Acute Ischemic Stroke</vt:lpstr>
      <vt:lpstr>Secondary Stroke Prevention</vt:lpstr>
      <vt:lpstr>Recommendation for Prevention of Mild Cognitive Impairment and Dementia</vt:lpstr>
      <vt:lpstr>Recommendations for Plan of Care</vt:lpstr>
      <vt:lpstr> Responsibilities and Roles of HTN Team</vt:lpstr>
      <vt:lpstr>Recap of Plays</vt:lpstr>
      <vt:lpstr>Recommendations for HTN in Pregnancy</vt:lpstr>
      <vt:lpstr>HTN in Pregnancy</vt:lpstr>
      <vt:lpstr>Urgent Treatment of HTN in Pregnancy</vt:lpstr>
      <vt:lpstr>Resistant HTN </vt:lpstr>
      <vt:lpstr>Recommendations for Renal Denervation</vt:lpstr>
      <vt:lpstr>Table 25. Patient Selection for Renal Denervation</vt:lpstr>
      <vt:lpstr>Figure 8. Resistant HTN, Diagnosis, Evaluation, and Treatment</vt:lpstr>
      <vt:lpstr>When Plays Fail</vt:lpstr>
      <vt:lpstr>Management of Orthostatic Hypotension</vt:lpstr>
      <vt:lpstr>Hypertensive Emergencies + Severe HTN in Nonpregnant + Nonstroke Patients</vt:lpstr>
      <vt:lpstr>Figure 9. Diagnosis and Treatment of Severe Hypertension and Hypertensive Emergency</vt:lpstr>
      <vt:lpstr>Table 27. Intravenous Antihypertensive Drugs for Treatment of Hypertensive Emergency in Patients with Selected Comorbidities</vt:lpstr>
      <vt:lpstr>Table 27. Intravenous Antihypertensive Drugs for Treatment of Hypertensive Emergency in Patients with Selected Comorbidities</vt:lpstr>
      <vt:lpstr>PowerPoint Presentation</vt:lpstr>
      <vt:lpstr>PowerPoint Presentation</vt:lpstr>
      <vt:lpstr>Recommendations for Scheduled Surgical Procedures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Parks, Denise</dc:creator>
  <cp:lastModifiedBy>Parks, Denise</cp:lastModifiedBy>
  <cp:revision>2656</cp:revision>
  <dcterms:created xsi:type="dcterms:W3CDTF">2026-02-17T14:16:25Z</dcterms:created>
  <dcterms:modified xsi:type="dcterms:W3CDTF">2026-05-08T19:27:40Z</dcterms:modified>
</cp:coreProperties>
</file>