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4"/>
  </p:sldMasterIdLst>
  <p:notesMasterIdLst>
    <p:notesMasterId r:id="rId57"/>
  </p:notesMasterIdLst>
  <p:handoutMasterIdLst>
    <p:handoutMasterId r:id="rId58"/>
  </p:handoutMasterIdLst>
  <p:sldIdLst>
    <p:sldId id="256" r:id="rId5"/>
    <p:sldId id="257" r:id="rId6"/>
    <p:sldId id="258" r:id="rId7"/>
    <p:sldId id="259" r:id="rId8"/>
    <p:sldId id="260" r:id="rId9"/>
    <p:sldId id="261" r:id="rId10"/>
    <p:sldId id="262" r:id="rId11"/>
    <p:sldId id="263" r:id="rId12"/>
    <p:sldId id="264" r:id="rId13"/>
    <p:sldId id="279" r:id="rId14"/>
    <p:sldId id="280"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81" r:id="rId30"/>
    <p:sldId id="297" r:id="rId31"/>
    <p:sldId id="298" r:id="rId32"/>
    <p:sldId id="299" r:id="rId33"/>
    <p:sldId id="300" r:id="rId34"/>
    <p:sldId id="301" r:id="rId35"/>
    <p:sldId id="282" r:id="rId36"/>
    <p:sldId id="283" r:id="rId37"/>
    <p:sldId id="284" r:id="rId38"/>
    <p:sldId id="285" r:id="rId39"/>
    <p:sldId id="287" r:id="rId40"/>
    <p:sldId id="288" r:id="rId41"/>
    <p:sldId id="289" r:id="rId42"/>
    <p:sldId id="290" r:id="rId43"/>
    <p:sldId id="291" r:id="rId44"/>
    <p:sldId id="292" r:id="rId45"/>
    <p:sldId id="293" r:id="rId46"/>
    <p:sldId id="294" r:id="rId47"/>
    <p:sldId id="302" r:id="rId48"/>
    <p:sldId id="303" r:id="rId49"/>
    <p:sldId id="304" r:id="rId50"/>
    <p:sldId id="305" r:id="rId51"/>
    <p:sldId id="306" r:id="rId52"/>
    <p:sldId id="307" r:id="rId53"/>
    <p:sldId id="308" r:id="rId54"/>
    <p:sldId id="296" r:id="rId55"/>
    <p:sldId id="309"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5CB169-3BE7-47BB-8B76-AFFB27E9EF55}" v="32" dt="2026-05-14T16:42:08.9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8" autoAdjust="0"/>
    <p:restoredTop sz="95033" autoAdjust="0"/>
  </p:normalViewPr>
  <p:slideViewPr>
    <p:cSldViewPr snapToGrid="0" snapToObjects="1">
      <p:cViewPr varScale="1">
        <p:scale>
          <a:sx n="58" d="100"/>
          <a:sy n="58" d="100"/>
        </p:scale>
        <p:origin x="57" y="939"/>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ha Payne" userId="7ecfc838-41d1-404e-9a41-e0ba3f262def" providerId="ADAL" clId="{6B771826-EB67-45A5-9278-5A016A39DCF9}"/>
    <pc:docChg chg="custSel addSld delSld modSld">
      <pc:chgData name="Elisha Payne" userId="7ecfc838-41d1-404e-9a41-e0ba3f262def" providerId="ADAL" clId="{6B771826-EB67-45A5-9278-5A016A39DCF9}" dt="2026-05-14T16:42:59.989" v="952" actId="20577"/>
      <pc:docMkLst>
        <pc:docMk/>
      </pc:docMkLst>
      <pc:sldChg chg="modSp mod">
        <pc:chgData name="Elisha Payne" userId="7ecfc838-41d1-404e-9a41-e0ba3f262def" providerId="ADAL" clId="{6B771826-EB67-45A5-9278-5A016A39DCF9}" dt="2026-05-14T14:49:16.669" v="69" actId="20577"/>
        <pc:sldMkLst>
          <pc:docMk/>
          <pc:sldMk cId="1921067205" sldId="258"/>
        </pc:sldMkLst>
        <pc:spChg chg="mod">
          <ac:chgData name="Elisha Payne" userId="7ecfc838-41d1-404e-9a41-e0ba3f262def" providerId="ADAL" clId="{6B771826-EB67-45A5-9278-5A016A39DCF9}" dt="2026-05-14T14:49:16.669" v="69" actId="20577"/>
          <ac:spMkLst>
            <pc:docMk/>
            <pc:sldMk cId="1921067205" sldId="258"/>
            <ac:spMk id="3" creationId="{11B52A3C-D39A-24EA-30A6-1610290EB03B}"/>
          </ac:spMkLst>
        </pc:spChg>
      </pc:sldChg>
      <pc:sldChg chg="modSp mod">
        <pc:chgData name="Elisha Payne" userId="7ecfc838-41d1-404e-9a41-e0ba3f262def" providerId="ADAL" clId="{6B771826-EB67-45A5-9278-5A016A39DCF9}" dt="2026-05-14T15:25:18.124" v="90" actId="20577"/>
        <pc:sldMkLst>
          <pc:docMk/>
          <pc:sldMk cId="3945090455" sldId="262"/>
        </pc:sldMkLst>
        <pc:spChg chg="mod">
          <ac:chgData name="Elisha Payne" userId="7ecfc838-41d1-404e-9a41-e0ba3f262def" providerId="ADAL" clId="{6B771826-EB67-45A5-9278-5A016A39DCF9}" dt="2026-05-14T15:25:18.124" v="90" actId="20577"/>
          <ac:spMkLst>
            <pc:docMk/>
            <pc:sldMk cId="3945090455" sldId="262"/>
            <ac:spMk id="2" creationId="{0AB5030A-BF23-9C44-EA40-ED5221F04990}"/>
          </ac:spMkLst>
        </pc:spChg>
      </pc:sldChg>
      <pc:sldChg chg="modSp mod">
        <pc:chgData name="Elisha Payne" userId="7ecfc838-41d1-404e-9a41-e0ba3f262def" providerId="ADAL" clId="{6B771826-EB67-45A5-9278-5A016A39DCF9}" dt="2026-05-14T15:25:25.695" v="91" actId="20577"/>
        <pc:sldMkLst>
          <pc:docMk/>
          <pc:sldMk cId="2213285008" sldId="263"/>
        </pc:sldMkLst>
        <pc:spChg chg="mod">
          <ac:chgData name="Elisha Payne" userId="7ecfc838-41d1-404e-9a41-e0ba3f262def" providerId="ADAL" clId="{6B771826-EB67-45A5-9278-5A016A39DCF9}" dt="2026-05-14T15:25:25.695" v="91" actId="20577"/>
          <ac:spMkLst>
            <pc:docMk/>
            <pc:sldMk cId="2213285008" sldId="263"/>
            <ac:spMk id="2" creationId="{96D44E28-2643-99C9-EC84-4986DDB3F4B0}"/>
          </ac:spMkLst>
        </pc:spChg>
      </pc:sldChg>
      <pc:sldChg chg="modSp mod">
        <pc:chgData name="Elisha Payne" userId="7ecfc838-41d1-404e-9a41-e0ba3f262def" providerId="ADAL" clId="{6B771826-EB67-45A5-9278-5A016A39DCF9}" dt="2026-05-14T15:25:48.342" v="105" actId="20577"/>
        <pc:sldMkLst>
          <pc:docMk/>
          <pc:sldMk cId="3772593592" sldId="264"/>
        </pc:sldMkLst>
        <pc:spChg chg="mod">
          <ac:chgData name="Elisha Payne" userId="7ecfc838-41d1-404e-9a41-e0ba3f262def" providerId="ADAL" clId="{6B771826-EB67-45A5-9278-5A016A39DCF9}" dt="2026-05-14T15:25:48.342" v="105" actId="20577"/>
          <ac:spMkLst>
            <pc:docMk/>
            <pc:sldMk cId="3772593592" sldId="264"/>
            <ac:spMk id="2" creationId="{EA47B2DB-D680-C896-D246-FDE19AC5F792}"/>
          </ac:spMkLst>
        </pc:spChg>
      </pc:sldChg>
      <pc:sldChg chg="modNotesTx">
        <pc:chgData name="Elisha Payne" userId="7ecfc838-41d1-404e-9a41-e0ba3f262def" providerId="ADAL" clId="{6B771826-EB67-45A5-9278-5A016A39DCF9}" dt="2026-05-14T15:34:01.036" v="123" actId="20577"/>
        <pc:sldMkLst>
          <pc:docMk/>
          <pc:sldMk cId="4243299249" sldId="265"/>
        </pc:sldMkLst>
      </pc:sldChg>
      <pc:sldChg chg="modSp mod">
        <pc:chgData name="Elisha Payne" userId="7ecfc838-41d1-404e-9a41-e0ba3f262def" providerId="ADAL" clId="{6B771826-EB67-45A5-9278-5A016A39DCF9}" dt="2026-05-14T15:29:59.751" v="116" actId="20577"/>
        <pc:sldMkLst>
          <pc:docMk/>
          <pc:sldMk cId="2353233483" sldId="279"/>
        </pc:sldMkLst>
        <pc:spChg chg="mod">
          <ac:chgData name="Elisha Payne" userId="7ecfc838-41d1-404e-9a41-e0ba3f262def" providerId="ADAL" clId="{6B771826-EB67-45A5-9278-5A016A39DCF9}" dt="2026-05-14T15:29:59.751" v="116" actId="20577"/>
          <ac:spMkLst>
            <pc:docMk/>
            <pc:sldMk cId="2353233483" sldId="279"/>
            <ac:spMk id="2" creationId="{77EA2AE7-F6A4-5E7A-3123-FF57A42CDAB3}"/>
          </ac:spMkLst>
        </pc:spChg>
      </pc:sldChg>
      <pc:sldChg chg="del">
        <pc:chgData name="Elisha Payne" userId="7ecfc838-41d1-404e-9a41-e0ba3f262def" providerId="ADAL" clId="{6B771826-EB67-45A5-9278-5A016A39DCF9}" dt="2026-05-14T16:11:55.093" v="306" actId="2696"/>
        <pc:sldMkLst>
          <pc:docMk/>
          <pc:sldMk cId="3284966299" sldId="286"/>
        </pc:sldMkLst>
      </pc:sldChg>
      <pc:sldChg chg="del modNotesTx">
        <pc:chgData name="Elisha Payne" userId="7ecfc838-41d1-404e-9a41-e0ba3f262def" providerId="ADAL" clId="{6B771826-EB67-45A5-9278-5A016A39DCF9}" dt="2026-05-14T16:39:21.016" v="868" actId="2696"/>
        <pc:sldMkLst>
          <pc:docMk/>
          <pc:sldMk cId="3568004783" sldId="295"/>
        </pc:sldMkLst>
      </pc:sldChg>
      <pc:sldChg chg="addSp delSp modSp mod modNotesTx">
        <pc:chgData name="Elisha Payne" userId="7ecfc838-41d1-404e-9a41-e0ba3f262def" providerId="ADAL" clId="{6B771826-EB67-45A5-9278-5A016A39DCF9}" dt="2026-05-14T16:42:59.989" v="952" actId="20577"/>
        <pc:sldMkLst>
          <pc:docMk/>
          <pc:sldMk cId="3195331929" sldId="296"/>
        </pc:sldMkLst>
        <pc:spChg chg="mod">
          <ac:chgData name="Elisha Payne" userId="7ecfc838-41d1-404e-9a41-e0ba3f262def" providerId="ADAL" clId="{6B771826-EB67-45A5-9278-5A016A39DCF9}" dt="2026-05-14T16:42:47.562" v="910" actId="26606"/>
          <ac:spMkLst>
            <pc:docMk/>
            <pc:sldMk cId="3195331929" sldId="296"/>
            <ac:spMk id="2" creationId="{B735E028-2411-3C08-A1EB-B723F3198014}"/>
          </ac:spMkLst>
        </pc:spChg>
        <pc:spChg chg="mod ord">
          <ac:chgData name="Elisha Payne" userId="7ecfc838-41d1-404e-9a41-e0ba3f262def" providerId="ADAL" clId="{6B771826-EB67-45A5-9278-5A016A39DCF9}" dt="2026-05-14T16:42:47.562" v="910" actId="26606"/>
          <ac:spMkLst>
            <pc:docMk/>
            <pc:sldMk cId="3195331929" sldId="296"/>
            <ac:spMk id="4" creationId="{BBA8CF64-9ED0-53E7-32DF-01DB27F598B6}"/>
          </ac:spMkLst>
        </pc:spChg>
        <pc:picChg chg="mod">
          <ac:chgData name="Elisha Payne" userId="7ecfc838-41d1-404e-9a41-e0ba3f262def" providerId="ADAL" clId="{6B771826-EB67-45A5-9278-5A016A39DCF9}" dt="2026-05-14T16:42:47.562" v="910" actId="26606"/>
          <ac:picMkLst>
            <pc:docMk/>
            <pc:sldMk cId="3195331929" sldId="296"/>
            <ac:picMk id="10" creationId="{180A3AD1-2A42-271D-0804-1F6B9A35519F}"/>
          </ac:picMkLst>
        </pc:picChg>
        <pc:picChg chg="del">
          <ac:chgData name="Elisha Payne" userId="7ecfc838-41d1-404e-9a41-e0ba3f262def" providerId="ADAL" clId="{6B771826-EB67-45A5-9278-5A016A39DCF9}" dt="2026-05-14T16:42:47.562" v="910" actId="26606"/>
          <ac:picMkLst>
            <pc:docMk/>
            <pc:sldMk cId="3195331929" sldId="296"/>
            <ac:picMk id="20" creationId="{DF6A9299-1D12-47E2-9DD4-03342553C4AA}"/>
          </ac:picMkLst>
        </pc:picChg>
        <pc:picChg chg="add">
          <ac:chgData name="Elisha Payne" userId="7ecfc838-41d1-404e-9a41-e0ba3f262def" providerId="ADAL" clId="{6B771826-EB67-45A5-9278-5A016A39DCF9}" dt="2026-05-14T16:42:47.562" v="910" actId="26606"/>
          <ac:picMkLst>
            <pc:docMk/>
            <pc:sldMk cId="3195331929" sldId="296"/>
            <ac:picMk id="25" creationId="{A53ED3FC-3BE8-4F1F-BEF1-74B1C721718A}"/>
          </ac:picMkLst>
        </pc:picChg>
      </pc:sldChg>
      <pc:sldChg chg="new del">
        <pc:chgData name="Elisha Payne" userId="7ecfc838-41d1-404e-9a41-e0ba3f262def" providerId="ADAL" clId="{6B771826-EB67-45A5-9278-5A016A39DCF9}" dt="2026-05-14T15:51:48.668" v="125" actId="2696"/>
        <pc:sldMkLst>
          <pc:docMk/>
          <pc:sldMk cId="2377087184" sldId="297"/>
        </pc:sldMkLst>
      </pc:sldChg>
      <pc:sldChg chg="addSp delSp modSp new mod">
        <pc:chgData name="Elisha Payne" userId="7ecfc838-41d1-404e-9a41-e0ba3f262def" providerId="ADAL" clId="{6B771826-EB67-45A5-9278-5A016A39DCF9}" dt="2026-05-14T15:59:49.600" v="145" actId="14100"/>
        <pc:sldMkLst>
          <pc:docMk/>
          <pc:sldMk cId="2874372696" sldId="297"/>
        </pc:sldMkLst>
        <pc:spChg chg="mod">
          <ac:chgData name="Elisha Payne" userId="7ecfc838-41d1-404e-9a41-e0ba3f262def" providerId="ADAL" clId="{6B771826-EB67-45A5-9278-5A016A39DCF9}" dt="2026-05-14T15:53:46.796" v="143" actId="948"/>
          <ac:spMkLst>
            <pc:docMk/>
            <pc:sldMk cId="2874372696" sldId="297"/>
            <ac:spMk id="2" creationId="{8C203DA0-AD37-7057-CCD2-ACC615560D35}"/>
          </ac:spMkLst>
        </pc:spChg>
        <pc:spChg chg="del">
          <ac:chgData name="Elisha Payne" userId="7ecfc838-41d1-404e-9a41-e0ba3f262def" providerId="ADAL" clId="{6B771826-EB67-45A5-9278-5A016A39DCF9}" dt="2026-05-14T15:59:46.056" v="144" actId="931"/>
          <ac:spMkLst>
            <pc:docMk/>
            <pc:sldMk cId="2874372696" sldId="297"/>
            <ac:spMk id="3" creationId="{0A130A50-7795-037D-1DB8-5E8CA3F2BAFA}"/>
          </ac:spMkLst>
        </pc:spChg>
        <pc:picChg chg="add mod ord">
          <ac:chgData name="Elisha Payne" userId="7ecfc838-41d1-404e-9a41-e0ba3f262def" providerId="ADAL" clId="{6B771826-EB67-45A5-9278-5A016A39DCF9}" dt="2026-05-14T15:59:49.600" v="145" actId="14100"/>
          <ac:picMkLst>
            <pc:docMk/>
            <pc:sldMk cId="2874372696" sldId="297"/>
            <ac:picMk id="5" creationId="{30AF1263-75DA-F753-4C55-147563CAA909}"/>
          </ac:picMkLst>
        </pc:picChg>
      </pc:sldChg>
      <pc:sldChg chg="modSp new mod">
        <pc:chgData name="Elisha Payne" userId="7ecfc838-41d1-404e-9a41-e0ba3f262def" providerId="ADAL" clId="{6B771826-EB67-45A5-9278-5A016A39DCF9}" dt="2026-05-14T16:02:16.891" v="151"/>
        <pc:sldMkLst>
          <pc:docMk/>
          <pc:sldMk cId="3444207133" sldId="298"/>
        </pc:sldMkLst>
        <pc:spChg chg="mod">
          <ac:chgData name="Elisha Payne" userId="7ecfc838-41d1-404e-9a41-e0ba3f262def" providerId="ADAL" clId="{6B771826-EB67-45A5-9278-5A016A39DCF9}" dt="2026-05-14T16:01:32.157" v="148" actId="948"/>
          <ac:spMkLst>
            <pc:docMk/>
            <pc:sldMk cId="3444207133" sldId="298"/>
            <ac:spMk id="2" creationId="{3561354C-3839-DED1-FC0C-2F41079BFD6F}"/>
          </ac:spMkLst>
        </pc:spChg>
        <pc:spChg chg="mod">
          <ac:chgData name="Elisha Payne" userId="7ecfc838-41d1-404e-9a41-e0ba3f262def" providerId="ADAL" clId="{6B771826-EB67-45A5-9278-5A016A39DCF9}" dt="2026-05-14T16:02:01.817" v="150"/>
          <ac:spMkLst>
            <pc:docMk/>
            <pc:sldMk cId="3444207133" sldId="298"/>
            <ac:spMk id="3" creationId="{53F5103C-0A17-1027-DB3B-44730C3C1426}"/>
          </ac:spMkLst>
        </pc:spChg>
        <pc:spChg chg="mod">
          <ac:chgData name="Elisha Payne" userId="7ecfc838-41d1-404e-9a41-e0ba3f262def" providerId="ADAL" clId="{6B771826-EB67-45A5-9278-5A016A39DCF9}" dt="2026-05-14T16:02:16.891" v="151"/>
          <ac:spMkLst>
            <pc:docMk/>
            <pc:sldMk cId="3444207133" sldId="298"/>
            <ac:spMk id="4" creationId="{E7838BD3-4134-32C6-B873-F7858DF9806B}"/>
          </ac:spMkLst>
        </pc:spChg>
      </pc:sldChg>
      <pc:sldChg chg="modSp new mod">
        <pc:chgData name="Elisha Payne" userId="7ecfc838-41d1-404e-9a41-e0ba3f262def" providerId="ADAL" clId="{6B771826-EB67-45A5-9278-5A016A39DCF9}" dt="2026-05-14T16:03:05.721" v="158"/>
        <pc:sldMkLst>
          <pc:docMk/>
          <pc:sldMk cId="5475896" sldId="299"/>
        </pc:sldMkLst>
        <pc:spChg chg="mod">
          <ac:chgData name="Elisha Payne" userId="7ecfc838-41d1-404e-9a41-e0ba3f262def" providerId="ADAL" clId="{6B771826-EB67-45A5-9278-5A016A39DCF9}" dt="2026-05-14T16:02:40.731" v="154" actId="948"/>
          <ac:spMkLst>
            <pc:docMk/>
            <pc:sldMk cId="5475896" sldId="299"/>
            <ac:spMk id="2" creationId="{77428D0B-7B06-2560-6D2D-3E916D6953C9}"/>
          </ac:spMkLst>
        </pc:spChg>
        <pc:spChg chg="mod">
          <ac:chgData name="Elisha Payne" userId="7ecfc838-41d1-404e-9a41-e0ba3f262def" providerId="ADAL" clId="{6B771826-EB67-45A5-9278-5A016A39DCF9}" dt="2026-05-14T16:02:52.819" v="157" actId="27636"/>
          <ac:spMkLst>
            <pc:docMk/>
            <pc:sldMk cId="5475896" sldId="299"/>
            <ac:spMk id="3" creationId="{CD607AB3-EA12-F99A-4BCC-E6476F3639B2}"/>
          </ac:spMkLst>
        </pc:spChg>
        <pc:spChg chg="mod">
          <ac:chgData name="Elisha Payne" userId="7ecfc838-41d1-404e-9a41-e0ba3f262def" providerId="ADAL" clId="{6B771826-EB67-45A5-9278-5A016A39DCF9}" dt="2026-05-14T16:03:05.721" v="158"/>
          <ac:spMkLst>
            <pc:docMk/>
            <pc:sldMk cId="5475896" sldId="299"/>
            <ac:spMk id="4" creationId="{44F65B7A-C2B1-1084-DD3C-EC351BE43581}"/>
          </ac:spMkLst>
        </pc:spChg>
      </pc:sldChg>
      <pc:sldChg chg="addSp modSp new mod setBg modNotesTx">
        <pc:chgData name="Elisha Payne" userId="7ecfc838-41d1-404e-9a41-e0ba3f262def" providerId="ADAL" clId="{6B771826-EB67-45A5-9278-5A016A39DCF9}" dt="2026-05-14T16:14:48.296" v="313" actId="26606"/>
        <pc:sldMkLst>
          <pc:docMk/>
          <pc:sldMk cId="564245530" sldId="300"/>
        </pc:sldMkLst>
        <pc:spChg chg="mod">
          <ac:chgData name="Elisha Payne" userId="7ecfc838-41d1-404e-9a41-e0ba3f262def" providerId="ADAL" clId="{6B771826-EB67-45A5-9278-5A016A39DCF9}" dt="2026-05-14T16:14:48.296" v="313" actId="26606"/>
          <ac:spMkLst>
            <pc:docMk/>
            <pc:sldMk cId="564245530" sldId="300"/>
            <ac:spMk id="2" creationId="{FA7BF77E-5D85-1405-E884-EB9E9DC69E91}"/>
          </ac:spMkLst>
        </pc:spChg>
        <pc:spChg chg="mod">
          <ac:chgData name="Elisha Payne" userId="7ecfc838-41d1-404e-9a41-e0ba3f262def" providerId="ADAL" clId="{6B771826-EB67-45A5-9278-5A016A39DCF9}" dt="2026-05-14T16:14:48.296" v="313" actId="26606"/>
          <ac:spMkLst>
            <pc:docMk/>
            <pc:sldMk cId="564245530" sldId="300"/>
            <ac:spMk id="3" creationId="{DB42A45F-6C11-1BB2-2980-0787CEC57E8F}"/>
          </ac:spMkLst>
        </pc:spChg>
        <pc:spChg chg="add">
          <ac:chgData name="Elisha Payne" userId="7ecfc838-41d1-404e-9a41-e0ba3f262def" providerId="ADAL" clId="{6B771826-EB67-45A5-9278-5A016A39DCF9}" dt="2026-05-14T16:14:48.296" v="313" actId="26606"/>
          <ac:spMkLst>
            <pc:docMk/>
            <pc:sldMk cId="564245530" sldId="300"/>
            <ac:spMk id="8" creationId="{50E53EDA-3B94-4F6B-9E86-D3BB9EBB9616}"/>
          </ac:spMkLst>
        </pc:spChg>
        <pc:cxnChg chg="add">
          <ac:chgData name="Elisha Payne" userId="7ecfc838-41d1-404e-9a41-e0ba3f262def" providerId="ADAL" clId="{6B771826-EB67-45A5-9278-5A016A39DCF9}" dt="2026-05-14T16:14:48.296" v="313" actId="26606"/>
          <ac:cxnSpMkLst>
            <pc:docMk/>
            <pc:sldMk cId="564245530" sldId="300"/>
            <ac:cxnSpMk id="10" creationId="{30EFD79F-7790-479B-B7DB-BD0D8C101DDD}"/>
          </ac:cxnSpMkLst>
        </pc:cxnChg>
      </pc:sldChg>
      <pc:sldChg chg="addSp delSp modSp new mod setBg">
        <pc:chgData name="Elisha Payne" userId="7ecfc838-41d1-404e-9a41-e0ba3f262def" providerId="ADAL" clId="{6B771826-EB67-45A5-9278-5A016A39DCF9}" dt="2026-05-14T16:14:42.142" v="312" actId="26606"/>
        <pc:sldMkLst>
          <pc:docMk/>
          <pc:sldMk cId="2524739488" sldId="301"/>
        </pc:sldMkLst>
        <pc:spChg chg="mod">
          <ac:chgData name="Elisha Payne" userId="7ecfc838-41d1-404e-9a41-e0ba3f262def" providerId="ADAL" clId="{6B771826-EB67-45A5-9278-5A016A39DCF9}" dt="2026-05-14T16:14:42.142" v="312" actId="26606"/>
          <ac:spMkLst>
            <pc:docMk/>
            <pc:sldMk cId="2524739488" sldId="301"/>
            <ac:spMk id="2" creationId="{0556BF1A-D3CA-CB9A-7CCE-B5544415F949}"/>
          </ac:spMkLst>
        </pc:spChg>
        <pc:spChg chg="del">
          <ac:chgData name="Elisha Payne" userId="7ecfc838-41d1-404e-9a41-e0ba3f262def" providerId="ADAL" clId="{6B771826-EB67-45A5-9278-5A016A39DCF9}" dt="2026-05-14T16:09:12.941" v="304"/>
          <ac:spMkLst>
            <pc:docMk/>
            <pc:sldMk cId="2524739488" sldId="301"/>
            <ac:spMk id="3" creationId="{BE204B7E-C674-B244-5C6F-354BAB4B3662}"/>
          </ac:spMkLst>
        </pc:spChg>
        <pc:spChg chg="add mod">
          <ac:chgData name="Elisha Payne" userId="7ecfc838-41d1-404e-9a41-e0ba3f262def" providerId="ADAL" clId="{6B771826-EB67-45A5-9278-5A016A39DCF9}" dt="2026-05-14T16:14:42.142" v="312" actId="26606"/>
          <ac:spMkLst>
            <pc:docMk/>
            <pc:sldMk cId="2524739488" sldId="301"/>
            <ac:spMk id="4" creationId="{2F112D56-9F02-3286-57FD-21E12CC42CF9}"/>
          </ac:spMkLst>
        </pc:spChg>
        <pc:picChg chg="add">
          <ac:chgData name="Elisha Payne" userId="7ecfc838-41d1-404e-9a41-e0ba3f262def" providerId="ADAL" clId="{6B771826-EB67-45A5-9278-5A016A39DCF9}" dt="2026-05-14T16:14:42.142" v="312" actId="26606"/>
          <ac:picMkLst>
            <pc:docMk/>
            <pc:sldMk cId="2524739488" sldId="301"/>
            <ac:picMk id="6" creationId="{2F4C3F54-08E4-1909-8E68-C474283759E4}"/>
          </ac:picMkLst>
        </pc:picChg>
      </pc:sldChg>
      <pc:sldChg chg="addSp delSp modSp new mod setBg modNotesTx">
        <pc:chgData name="Elisha Payne" userId="7ecfc838-41d1-404e-9a41-e0ba3f262def" providerId="ADAL" clId="{6B771826-EB67-45A5-9278-5A016A39DCF9}" dt="2026-05-14T16:18:16.300" v="454" actId="20577"/>
        <pc:sldMkLst>
          <pc:docMk/>
          <pc:sldMk cId="974162806" sldId="302"/>
        </pc:sldMkLst>
        <pc:spChg chg="mod">
          <ac:chgData name="Elisha Payne" userId="7ecfc838-41d1-404e-9a41-e0ba3f262def" providerId="ADAL" clId="{6B771826-EB67-45A5-9278-5A016A39DCF9}" dt="2026-05-14T16:16:44.933" v="341" actId="27636"/>
          <ac:spMkLst>
            <pc:docMk/>
            <pc:sldMk cId="974162806" sldId="302"/>
            <ac:spMk id="2" creationId="{8F6FC9A1-92B1-1461-7EBC-B50E929E4255}"/>
          </ac:spMkLst>
        </pc:spChg>
        <pc:spChg chg="del">
          <ac:chgData name="Elisha Payne" userId="7ecfc838-41d1-404e-9a41-e0ba3f262def" providerId="ADAL" clId="{6B771826-EB67-45A5-9278-5A016A39DCF9}" dt="2026-05-14T16:14:28.623" v="310" actId="931"/>
          <ac:spMkLst>
            <pc:docMk/>
            <pc:sldMk cId="974162806" sldId="302"/>
            <ac:spMk id="3" creationId="{49429EE2-D056-254C-F7D6-691D9C01C2D5}"/>
          </ac:spMkLst>
        </pc:spChg>
        <pc:spChg chg="mod">
          <ac:chgData name="Elisha Payne" userId="7ecfc838-41d1-404e-9a41-e0ba3f262def" providerId="ADAL" clId="{6B771826-EB67-45A5-9278-5A016A39DCF9}" dt="2026-05-14T16:14:33.595" v="311" actId="26606"/>
          <ac:spMkLst>
            <pc:docMk/>
            <pc:sldMk cId="974162806" sldId="302"/>
            <ac:spMk id="4" creationId="{44989A8E-D0A8-5DBF-BE23-242E2C0D1547}"/>
          </ac:spMkLst>
        </pc:spChg>
        <pc:picChg chg="add mod ord">
          <ac:chgData name="Elisha Payne" userId="7ecfc838-41d1-404e-9a41-e0ba3f262def" providerId="ADAL" clId="{6B771826-EB67-45A5-9278-5A016A39DCF9}" dt="2026-05-14T16:14:33.595" v="311" actId="26606"/>
          <ac:picMkLst>
            <pc:docMk/>
            <pc:sldMk cId="974162806" sldId="302"/>
            <ac:picMk id="6" creationId="{9F5923B8-2CF8-B7F7-33CB-ED8E1056F0A2}"/>
          </ac:picMkLst>
        </pc:picChg>
        <pc:picChg chg="add">
          <ac:chgData name="Elisha Payne" userId="7ecfc838-41d1-404e-9a41-e0ba3f262def" providerId="ADAL" clId="{6B771826-EB67-45A5-9278-5A016A39DCF9}" dt="2026-05-14T16:14:33.595" v="311" actId="26606"/>
          <ac:picMkLst>
            <pc:docMk/>
            <pc:sldMk cId="974162806" sldId="302"/>
            <ac:picMk id="11" creationId="{DF6A9299-1D12-47E2-9DD4-03342553C4AA}"/>
          </ac:picMkLst>
        </pc:picChg>
      </pc:sldChg>
      <pc:sldChg chg="new del">
        <pc:chgData name="Elisha Payne" userId="7ecfc838-41d1-404e-9a41-e0ba3f262def" providerId="ADAL" clId="{6B771826-EB67-45A5-9278-5A016A39DCF9}" dt="2026-05-14T16:13:05.730" v="308" actId="2696"/>
        <pc:sldMkLst>
          <pc:docMk/>
          <pc:sldMk cId="1873661881" sldId="302"/>
        </pc:sldMkLst>
      </pc:sldChg>
      <pc:sldChg chg="addSp delSp modSp new mod setBg modNotesTx">
        <pc:chgData name="Elisha Payne" userId="7ecfc838-41d1-404e-9a41-e0ba3f262def" providerId="ADAL" clId="{6B771826-EB67-45A5-9278-5A016A39DCF9}" dt="2026-05-14T16:33:19.304" v="656" actId="26606"/>
        <pc:sldMkLst>
          <pc:docMk/>
          <pc:sldMk cId="1821657968" sldId="303"/>
        </pc:sldMkLst>
        <pc:spChg chg="mod">
          <ac:chgData name="Elisha Payne" userId="7ecfc838-41d1-404e-9a41-e0ba3f262def" providerId="ADAL" clId="{6B771826-EB67-45A5-9278-5A016A39DCF9}" dt="2026-05-14T16:33:19.304" v="656" actId="26606"/>
          <ac:spMkLst>
            <pc:docMk/>
            <pc:sldMk cId="1821657968" sldId="303"/>
            <ac:spMk id="2" creationId="{C2F17F78-8338-8AC2-7B0F-DC9581F13928}"/>
          </ac:spMkLst>
        </pc:spChg>
        <pc:spChg chg="del">
          <ac:chgData name="Elisha Payne" userId="7ecfc838-41d1-404e-9a41-e0ba3f262def" providerId="ADAL" clId="{6B771826-EB67-45A5-9278-5A016A39DCF9}" dt="2026-05-14T16:32:09.546" v="458" actId="931"/>
          <ac:spMkLst>
            <pc:docMk/>
            <pc:sldMk cId="1821657968" sldId="303"/>
            <ac:spMk id="3" creationId="{6F5447E9-7240-E654-F07D-62A0C1430B5E}"/>
          </ac:spMkLst>
        </pc:spChg>
        <pc:spChg chg="mod">
          <ac:chgData name="Elisha Payne" userId="7ecfc838-41d1-404e-9a41-e0ba3f262def" providerId="ADAL" clId="{6B771826-EB67-45A5-9278-5A016A39DCF9}" dt="2026-05-14T16:33:19.304" v="656" actId="26606"/>
          <ac:spMkLst>
            <pc:docMk/>
            <pc:sldMk cId="1821657968" sldId="303"/>
            <ac:spMk id="4" creationId="{D42FE5E0-535D-E56E-1EC9-802FE77FF55B}"/>
          </ac:spMkLst>
        </pc:spChg>
        <pc:picChg chg="add mod ord">
          <ac:chgData name="Elisha Payne" userId="7ecfc838-41d1-404e-9a41-e0ba3f262def" providerId="ADAL" clId="{6B771826-EB67-45A5-9278-5A016A39DCF9}" dt="2026-05-14T16:33:19.304" v="656" actId="26606"/>
          <ac:picMkLst>
            <pc:docMk/>
            <pc:sldMk cId="1821657968" sldId="303"/>
            <ac:picMk id="6" creationId="{5BF178FD-1B8D-52AF-8BDE-2BFF4B09013C}"/>
          </ac:picMkLst>
        </pc:picChg>
        <pc:picChg chg="add">
          <ac:chgData name="Elisha Payne" userId="7ecfc838-41d1-404e-9a41-e0ba3f262def" providerId="ADAL" clId="{6B771826-EB67-45A5-9278-5A016A39DCF9}" dt="2026-05-14T16:33:19.304" v="656" actId="26606"/>
          <ac:picMkLst>
            <pc:docMk/>
            <pc:sldMk cId="1821657968" sldId="303"/>
            <ac:picMk id="11" creationId="{DF6A9299-1D12-47E2-9DD4-03342553C4AA}"/>
          </ac:picMkLst>
        </pc:picChg>
      </pc:sldChg>
      <pc:sldChg chg="addSp delSp modSp new mod setBg">
        <pc:chgData name="Elisha Payne" userId="7ecfc838-41d1-404e-9a41-e0ba3f262def" providerId="ADAL" clId="{6B771826-EB67-45A5-9278-5A016A39DCF9}" dt="2026-05-14T16:34:12.366" v="660" actId="26606"/>
        <pc:sldMkLst>
          <pc:docMk/>
          <pc:sldMk cId="2041101191" sldId="304"/>
        </pc:sldMkLst>
        <pc:spChg chg="mod">
          <ac:chgData name="Elisha Payne" userId="7ecfc838-41d1-404e-9a41-e0ba3f262def" providerId="ADAL" clId="{6B771826-EB67-45A5-9278-5A016A39DCF9}" dt="2026-05-14T16:34:12.366" v="660" actId="26606"/>
          <ac:spMkLst>
            <pc:docMk/>
            <pc:sldMk cId="2041101191" sldId="304"/>
            <ac:spMk id="2" creationId="{07D944DE-7F72-01AB-0AB0-BD1F47A61133}"/>
          </ac:spMkLst>
        </pc:spChg>
        <pc:spChg chg="del">
          <ac:chgData name="Elisha Payne" userId="7ecfc838-41d1-404e-9a41-e0ba3f262def" providerId="ADAL" clId="{6B771826-EB67-45A5-9278-5A016A39DCF9}" dt="2026-05-14T16:34:08.972" v="659" actId="931"/>
          <ac:spMkLst>
            <pc:docMk/>
            <pc:sldMk cId="2041101191" sldId="304"/>
            <ac:spMk id="3" creationId="{55B39F1E-6385-0F35-236C-32080EC14753}"/>
          </ac:spMkLst>
        </pc:spChg>
        <pc:spChg chg="mod">
          <ac:chgData name="Elisha Payne" userId="7ecfc838-41d1-404e-9a41-e0ba3f262def" providerId="ADAL" clId="{6B771826-EB67-45A5-9278-5A016A39DCF9}" dt="2026-05-14T16:34:12.366" v="660" actId="26606"/>
          <ac:spMkLst>
            <pc:docMk/>
            <pc:sldMk cId="2041101191" sldId="304"/>
            <ac:spMk id="4" creationId="{3BE0CB7A-5016-987C-2E52-58B2C358B84E}"/>
          </ac:spMkLst>
        </pc:spChg>
        <pc:picChg chg="add mod ord">
          <ac:chgData name="Elisha Payne" userId="7ecfc838-41d1-404e-9a41-e0ba3f262def" providerId="ADAL" clId="{6B771826-EB67-45A5-9278-5A016A39DCF9}" dt="2026-05-14T16:34:12.366" v="660" actId="26606"/>
          <ac:picMkLst>
            <pc:docMk/>
            <pc:sldMk cId="2041101191" sldId="304"/>
            <ac:picMk id="6" creationId="{0D00524A-96F6-E1E3-2A42-0A38F2367E81}"/>
          </ac:picMkLst>
        </pc:picChg>
        <pc:picChg chg="add">
          <ac:chgData name="Elisha Payne" userId="7ecfc838-41d1-404e-9a41-e0ba3f262def" providerId="ADAL" clId="{6B771826-EB67-45A5-9278-5A016A39DCF9}" dt="2026-05-14T16:34:12.366" v="660" actId="26606"/>
          <ac:picMkLst>
            <pc:docMk/>
            <pc:sldMk cId="2041101191" sldId="304"/>
            <ac:picMk id="11" creationId="{DF6A9299-1D12-47E2-9DD4-03342553C4AA}"/>
          </ac:picMkLst>
        </pc:picChg>
      </pc:sldChg>
      <pc:sldChg chg="addSp delSp modSp new mod setBg">
        <pc:chgData name="Elisha Payne" userId="7ecfc838-41d1-404e-9a41-e0ba3f262def" providerId="ADAL" clId="{6B771826-EB67-45A5-9278-5A016A39DCF9}" dt="2026-05-14T16:35:54.348" v="664" actId="26606"/>
        <pc:sldMkLst>
          <pc:docMk/>
          <pc:sldMk cId="3157878495" sldId="305"/>
        </pc:sldMkLst>
        <pc:spChg chg="mod">
          <ac:chgData name="Elisha Payne" userId="7ecfc838-41d1-404e-9a41-e0ba3f262def" providerId="ADAL" clId="{6B771826-EB67-45A5-9278-5A016A39DCF9}" dt="2026-05-14T16:35:54.348" v="664" actId="26606"/>
          <ac:spMkLst>
            <pc:docMk/>
            <pc:sldMk cId="3157878495" sldId="305"/>
            <ac:spMk id="2" creationId="{ECA2630A-96CC-4B99-92E2-D55450324107}"/>
          </ac:spMkLst>
        </pc:spChg>
        <pc:spChg chg="del">
          <ac:chgData name="Elisha Payne" userId="7ecfc838-41d1-404e-9a41-e0ba3f262def" providerId="ADAL" clId="{6B771826-EB67-45A5-9278-5A016A39DCF9}" dt="2026-05-14T16:35:50.293" v="663" actId="931"/>
          <ac:spMkLst>
            <pc:docMk/>
            <pc:sldMk cId="3157878495" sldId="305"/>
            <ac:spMk id="3" creationId="{4F1FF6D2-8DDB-1486-2B82-79C72C4EA82C}"/>
          </ac:spMkLst>
        </pc:spChg>
        <pc:spChg chg="mod">
          <ac:chgData name="Elisha Payne" userId="7ecfc838-41d1-404e-9a41-e0ba3f262def" providerId="ADAL" clId="{6B771826-EB67-45A5-9278-5A016A39DCF9}" dt="2026-05-14T16:35:54.348" v="664" actId="26606"/>
          <ac:spMkLst>
            <pc:docMk/>
            <pc:sldMk cId="3157878495" sldId="305"/>
            <ac:spMk id="4" creationId="{EBC514F0-43CB-8EB9-CA3C-9847DE9679EF}"/>
          </ac:spMkLst>
        </pc:spChg>
        <pc:picChg chg="add mod ord">
          <ac:chgData name="Elisha Payne" userId="7ecfc838-41d1-404e-9a41-e0ba3f262def" providerId="ADAL" clId="{6B771826-EB67-45A5-9278-5A016A39DCF9}" dt="2026-05-14T16:35:54.348" v="664" actId="26606"/>
          <ac:picMkLst>
            <pc:docMk/>
            <pc:sldMk cId="3157878495" sldId="305"/>
            <ac:picMk id="6" creationId="{AE348A59-DB4C-5883-F9AD-2525A6CD14FC}"/>
          </ac:picMkLst>
        </pc:picChg>
        <pc:picChg chg="add">
          <ac:chgData name="Elisha Payne" userId="7ecfc838-41d1-404e-9a41-e0ba3f262def" providerId="ADAL" clId="{6B771826-EB67-45A5-9278-5A016A39DCF9}" dt="2026-05-14T16:35:54.348" v="664" actId="26606"/>
          <ac:picMkLst>
            <pc:docMk/>
            <pc:sldMk cId="3157878495" sldId="305"/>
            <ac:picMk id="11" creationId="{DF6A9299-1D12-47E2-9DD4-03342553C4AA}"/>
          </ac:picMkLst>
        </pc:picChg>
      </pc:sldChg>
      <pc:sldChg chg="addSp delSp modSp new mod setBg">
        <pc:chgData name="Elisha Payne" userId="7ecfc838-41d1-404e-9a41-e0ba3f262def" providerId="ADAL" clId="{6B771826-EB67-45A5-9278-5A016A39DCF9}" dt="2026-05-14T16:36:36.639" v="670" actId="26606"/>
        <pc:sldMkLst>
          <pc:docMk/>
          <pc:sldMk cId="3080128819" sldId="306"/>
        </pc:sldMkLst>
        <pc:spChg chg="mod">
          <ac:chgData name="Elisha Payne" userId="7ecfc838-41d1-404e-9a41-e0ba3f262def" providerId="ADAL" clId="{6B771826-EB67-45A5-9278-5A016A39DCF9}" dt="2026-05-14T16:36:36.639" v="670" actId="26606"/>
          <ac:spMkLst>
            <pc:docMk/>
            <pc:sldMk cId="3080128819" sldId="306"/>
            <ac:spMk id="2" creationId="{20EF6BED-BC02-0055-8C83-927E0C7E1488}"/>
          </ac:spMkLst>
        </pc:spChg>
        <pc:spChg chg="del">
          <ac:chgData name="Elisha Payne" userId="7ecfc838-41d1-404e-9a41-e0ba3f262def" providerId="ADAL" clId="{6B771826-EB67-45A5-9278-5A016A39DCF9}" dt="2026-05-14T16:36:26.687" v="667" actId="931"/>
          <ac:spMkLst>
            <pc:docMk/>
            <pc:sldMk cId="3080128819" sldId="306"/>
            <ac:spMk id="3" creationId="{01E82F26-9DD9-20BD-E182-B992D5CCDB62}"/>
          </ac:spMkLst>
        </pc:spChg>
        <pc:spChg chg="mod">
          <ac:chgData name="Elisha Payne" userId="7ecfc838-41d1-404e-9a41-e0ba3f262def" providerId="ADAL" clId="{6B771826-EB67-45A5-9278-5A016A39DCF9}" dt="2026-05-14T16:36:36.639" v="670" actId="26606"/>
          <ac:spMkLst>
            <pc:docMk/>
            <pc:sldMk cId="3080128819" sldId="306"/>
            <ac:spMk id="4" creationId="{24BB93D8-A612-1366-5747-DE2D91B154C8}"/>
          </ac:spMkLst>
        </pc:spChg>
        <pc:picChg chg="add mod ord">
          <ac:chgData name="Elisha Payne" userId="7ecfc838-41d1-404e-9a41-e0ba3f262def" providerId="ADAL" clId="{6B771826-EB67-45A5-9278-5A016A39DCF9}" dt="2026-05-14T16:36:36.639" v="670" actId="26606"/>
          <ac:picMkLst>
            <pc:docMk/>
            <pc:sldMk cId="3080128819" sldId="306"/>
            <ac:picMk id="6" creationId="{27235338-2F56-93D8-F89D-5F0EF7B0C911}"/>
          </ac:picMkLst>
        </pc:picChg>
        <pc:picChg chg="add">
          <ac:chgData name="Elisha Payne" userId="7ecfc838-41d1-404e-9a41-e0ba3f262def" providerId="ADAL" clId="{6B771826-EB67-45A5-9278-5A016A39DCF9}" dt="2026-05-14T16:36:36.639" v="670" actId="26606"/>
          <ac:picMkLst>
            <pc:docMk/>
            <pc:sldMk cId="3080128819" sldId="306"/>
            <ac:picMk id="11" creationId="{DF6A9299-1D12-47E2-9DD4-03342553C4AA}"/>
          </ac:picMkLst>
        </pc:picChg>
      </pc:sldChg>
      <pc:sldChg chg="addSp delSp modSp new mod setBg">
        <pc:chgData name="Elisha Payne" userId="7ecfc838-41d1-404e-9a41-e0ba3f262def" providerId="ADAL" clId="{6B771826-EB67-45A5-9278-5A016A39DCF9}" dt="2026-05-14T16:37:43.193" v="739" actId="26606"/>
        <pc:sldMkLst>
          <pc:docMk/>
          <pc:sldMk cId="837024193" sldId="307"/>
        </pc:sldMkLst>
        <pc:spChg chg="mod">
          <ac:chgData name="Elisha Payne" userId="7ecfc838-41d1-404e-9a41-e0ba3f262def" providerId="ADAL" clId="{6B771826-EB67-45A5-9278-5A016A39DCF9}" dt="2026-05-14T16:37:43.193" v="739" actId="26606"/>
          <ac:spMkLst>
            <pc:docMk/>
            <pc:sldMk cId="837024193" sldId="307"/>
            <ac:spMk id="2" creationId="{F53DAA7C-6BC6-1B00-15C7-45D60F2020B9}"/>
          </ac:spMkLst>
        </pc:spChg>
        <pc:spChg chg="del">
          <ac:chgData name="Elisha Payne" userId="7ecfc838-41d1-404e-9a41-e0ba3f262def" providerId="ADAL" clId="{6B771826-EB67-45A5-9278-5A016A39DCF9}" dt="2026-05-14T16:37:18.876" v="673" actId="931"/>
          <ac:spMkLst>
            <pc:docMk/>
            <pc:sldMk cId="837024193" sldId="307"/>
            <ac:spMk id="3" creationId="{9594AACC-6B4D-CD17-3407-B11CC4D84A4A}"/>
          </ac:spMkLst>
        </pc:spChg>
        <pc:spChg chg="mod">
          <ac:chgData name="Elisha Payne" userId="7ecfc838-41d1-404e-9a41-e0ba3f262def" providerId="ADAL" clId="{6B771826-EB67-45A5-9278-5A016A39DCF9}" dt="2026-05-14T16:37:43.193" v="739" actId="26606"/>
          <ac:spMkLst>
            <pc:docMk/>
            <pc:sldMk cId="837024193" sldId="307"/>
            <ac:spMk id="4" creationId="{35D37878-CD5F-BE22-0BF2-07E1DB40F92C}"/>
          </ac:spMkLst>
        </pc:spChg>
        <pc:picChg chg="add mod ord">
          <ac:chgData name="Elisha Payne" userId="7ecfc838-41d1-404e-9a41-e0ba3f262def" providerId="ADAL" clId="{6B771826-EB67-45A5-9278-5A016A39DCF9}" dt="2026-05-14T16:37:43.193" v="739" actId="26606"/>
          <ac:picMkLst>
            <pc:docMk/>
            <pc:sldMk cId="837024193" sldId="307"/>
            <ac:picMk id="6" creationId="{9B139A10-2012-4789-2F5F-CFC20C4303DF}"/>
          </ac:picMkLst>
        </pc:picChg>
        <pc:picChg chg="add">
          <ac:chgData name="Elisha Payne" userId="7ecfc838-41d1-404e-9a41-e0ba3f262def" providerId="ADAL" clId="{6B771826-EB67-45A5-9278-5A016A39DCF9}" dt="2026-05-14T16:37:43.193" v="739" actId="26606"/>
          <ac:picMkLst>
            <pc:docMk/>
            <pc:sldMk cId="837024193" sldId="307"/>
            <ac:picMk id="11" creationId="{DF6A9299-1D12-47E2-9DD4-03342553C4AA}"/>
          </ac:picMkLst>
        </pc:picChg>
      </pc:sldChg>
      <pc:sldChg chg="addSp delSp modSp new mod setBg">
        <pc:chgData name="Elisha Payne" userId="7ecfc838-41d1-404e-9a41-e0ba3f262def" providerId="ADAL" clId="{6B771826-EB67-45A5-9278-5A016A39DCF9}" dt="2026-05-14T16:38:58.658" v="867" actId="26606"/>
        <pc:sldMkLst>
          <pc:docMk/>
          <pc:sldMk cId="2134853872" sldId="308"/>
        </pc:sldMkLst>
        <pc:spChg chg="mod">
          <ac:chgData name="Elisha Payne" userId="7ecfc838-41d1-404e-9a41-e0ba3f262def" providerId="ADAL" clId="{6B771826-EB67-45A5-9278-5A016A39DCF9}" dt="2026-05-14T16:38:58.658" v="867" actId="26606"/>
          <ac:spMkLst>
            <pc:docMk/>
            <pc:sldMk cId="2134853872" sldId="308"/>
            <ac:spMk id="2" creationId="{F417E3B6-AC17-A709-474C-F5E41A2980FE}"/>
          </ac:spMkLst>
        </pc:spChg>
        <pc:spChg chg="del">
          <ac:chgData name="Elisha Payne" userId="7ecfc838-41d1-404e-9a41-e0ba3f262def" providerId="ADAL" clId="{6B771826-EB67-45A5-9278-5A016A39DCF9}" dt="2026-05-14T16:38:25.903" v="742" actId="931"/>
          <ac:spMkLst>
            <pc:docMk/>
            <pc:sldMk cId="2134853872" sldId="308"/>
            <ac:spMk id="3" creationId="{0755AFDE-2D02-CBA4-C48E-A4C7B978162A}"/>
          </ac:spMkLst>
        </pc:spChg>
        <pc:spChg chg="mod">
          <ac:chgData name="Elisha Payne" userId="7ecfc838-41d1-404e-9a41-e0ba3f262def" providerId="ADAL" clId="{6B771826-EB67-45A5-9278-5A016A39DCF9}" dt="2026-05-14T16:38:58.658" v="867" actId="26606"/>
          <ac:spMkLst>
            <pc:docMk/>
            <pc:sldMk cId="2134853872" sldId="308"/>
            <ac:spMk id="4" creationId="{9E94B228-887E-A6AE-D2DE-24ABD4A1A6A3}"/>
          </ac:spMkLst>
        </pc:spChg>
        <pc:picChg chg="add mod ord">
          <ac:chgData name="Elisha Payne" userId="7ecfc838-41d1-404e-9a41-e0ba3f262def" providerId="ADAL" clId="{6B771826-EB67-45A5-9278-5A016A39DCF9}" dt="2026-05-14T16:38:58.658" v="867" actId="26606"/>
          <ac:picMkLst>
            <pc:docMk/>
            <pc:sldMk cId="2134853872" sldId="308"/>
            <ac:picMk id="6" creationId="{722E3459-05E4-D0AF-E2EF-AB6901E62957}"/>
          </ac:picMkLst>
        </pc:picChg>
        <pc:picChg chg="add">
          <ac:chgData name="Elisha Payne" userId="7ecfc838-41d1-404e-9a41-e0ba3f262def" providerId="ADAL" clId="{6B771826-EB67-45A5-9278-5A016A39DCF9}" dt="2026-05-14T16:38:58.658" v="867" actId="26606"/>
          <ac:picMkLst>
            <pc:docMk/>
            <pc:sldMk cId="2134853872" sldId="308"/>
            <ac:picMk id="11" creationId="{DF6A9299-1D12-47E2-9DD4-03342553C4AA}"/>
          </ac:picMkLst>
        </pc:picChg>
      </pc:sldChg>
      <pc:sldChg chg="addSp modSp new mod setBg">
        <pc:chgData name="Elisha Payne" userId="7ecfc838-41d1-404e-9a41-e0ba3f262def" providerId="ADAL" clId="{6B771826-EB67-45A5-9278-5A016A39DCF9}" dt="2026-05-14T16:42:36.865" v="909" actId="26606"/>
        <pc:sldMkLst>
          <pc:docMk/>
          <pc:sldMk cId="165438090" sldId="309"/>
        </pc:sldMkLst>
        <pc:spChg chg="mod">
          <ac:chgData name="Elisha Payne" userId="7ecfc838-41d1-404e-9a41-e0ba3f262def" providerId="ADAL" clId="{6B771826-EB67-45A5-9278-5A016A39DCF9}" dt="2026-05-14T16:42:36.865" v="909" actId="26606"/>
          <ac:spMkLst>
            <pc:docMk/>
            <pc:sldMk cId="165438090" sldId="309"/>
            <ac:spMk id="2" creationId="{5717FE40-CDAB-2005-5FB2-796D0FB4C736}"/>
          </ac:spMkLst>
        </pc:spChg>
        <pc:spChg chg="mod">
          <ac:chgData name="Elisha Payne" userId="7ecfc838-41d1-404e-9a41-e0ba3f262def" providerId="ADAL" clId="{6B771826-EB67-45A5-9278-5A016A39DCF9}" dt="2026-05-14T16:42:36.865" v="909" actId="26606"/>
          <ac:spMkLst>
            <pc:docMk/>
            <pc:sldMk cId="165438090" sldId="309"/>
            <ac:spMk id="3" creationId="{15B11575-3425-1E9D-47D0-68D1354F89B1}"/>
          </ac:spMkLst>
        </pc:spChg>
        <pc:spChg chg="add">
          <ac:chgData name="Elisha Payne" userId="7ecfc838-41d1-404e-9a41-e0ba3f262def" providerId="ADAL" clId="{6B771826-EB67-45A5-9278-5A016A39DCF9}" dt="2026-05-14T16:42:36.865" v="909" actId="26606"/>
          <ac:spMkLst>
            <pc:docMk/>
            <pc:sldMk cId="165438090" sldId="309"/>
            <ac:spMk id="8" creationId="{50E53EDA-3B94-4F6B-9E86-D3BB9EBB9616}"/>
          </ac:spMkLst>
        </pc:spChg>
        <pc:cxnChg chg="add">
          <ac:chgData name="Elisha Payne" userId="7ecfc838-41d1-404e-9a41-e0ba3f262def" providerId="ADAL" clId="{6B771826-EB67-45A5-9278-5A016A39DCF9}" dt="2026-05-14T16:42:36.865" v="909" actId="26606"/>
          <ac:cxnSpMkLst>
            <pc:docMk/>
            <pc:sldMk cId="165438090" sldId="309"/>
            <ac:cxnSpMk id="10" creationId="{30EFD79F-7790-479B-B7DB-BD0D8C101DDD}"/>
          </ac:cxnSpMkLst>
        </pc:cxnChg>
      </pc:sldChg>
    </pc:docChg>
  </pc:docChgLst>
</pc:chgInfo>
</file>

<file path=ppt/diagrams/_rels/data1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svg"/><Relationship Id="rId1" Type="http://schemas.openxmlformats.org/officeDocument/2006/relationships/image" Target="../media/image30.svg"/></Relationships>
</file>

<file path=ppt/diagrams/_rels/data1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svg"/><Relationship Id="rId1" Type="http://schemas.openxmlformats.org/officeDocument/2006/relationships/image" Target="../media/image35.svg"/><Relationship Id="rId5" Type="http://schemas.openxmlformats.org/officeDocument/2006/relationships/image" Target="../media/image39.svg"/><Relationship Id="rId4" Type="http://schemas.openxmlformats.org/officeDocument/2006/relationships/image" Target="../media/image38.svg"/></Relationships>
</file>

<file path=ppt/diagrams/_rels/data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5.svg"/><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diagrams/_rels/data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svg"/><Relationship Id="rId5" Type="http://schemas.openxmlformats.org/officeDocument/2006/relationships/image" Target="../media/image25.svg"/><Relationship Id="rId4" Type="http://schemas.openxmlformats.org/officeDocument/2006/relationships/image" Target="../media/image24.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svg"/><Relationship Id="rId1" Type="http://schemas.openxmlformats.org/officeDocument/2006/relationships/image" Target="../media/image30.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svg"/><Relationship Id="rId1" Type="http://schemas.openxmlformats.org/officeDocument/2006/relationships/image" Target="../media/image35.svg"/><Relationship Id="rId5" Type="http://schemas.openxmlformats.org/officeDocument/2006/relationships/image" Target="../media/image39.svg"/><Relationship Id="rId4" Type="http://schemas.openxmlformats.org/officeDocument/2006/relationships/image" Target="../media/image38.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5.svg"/><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svg"/><Relationship Id="rId5" Type="http://schemas.openxmlformats.org/officeDocument/2006/relationships/image" Target="../media/image25.sv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9D4BB4-3290-465F-A877-50D70B4B935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02FB1B08-F7D5-4A92-89E2-E46EC4882496}">
      <dgm:prSet/>
      <dgm:spPr/>
      <dgm:t>
        <a:bodyPr/>
        <a:lstStyle/>
        <a:p>
          <a:r>
            <a:rPr lang="en-US"/>
            <a:t>🩸 Hemostasis</a:t>
          </a:r>
        </a:p>
      </dgm:t>
    </dgm:pt>
    <dgm:pt modelId="{A533FD26-1523-4444-8E1B-83EFAA97E1CC}" type="parTrans" cxnId="{E534B6F0-73D6-41C1-8FA6-0D8C9EAE6A6F}">
      <dgm:prSet/>
      <dgm:spPr/>
      <dgm:t>
        <a:bodyPr/>
        <a:lstStyle/>
        <a:p>
          <a:endParaRPr lang="en-US"/>
        </a:p>
      </dgm:t>
    </dgm:pt>
    <dgm:pt modelId="{93BFF6B0-E6B2-46BA-B4E4-8F43454AA4EB}" type="sibTrans" cxnId="{E534B6F0-73D6-41C1-8FA6-0D8C9EAE6A6F}">
      <dgm:prSet/>
      <dgm:spPr/>
      <dgm:t>
        <a:bodyPr/>
        <a:lstStyle/>
        <a:p>
          <a:endParaRPr lang="en-US"/>
        </a:p>
      </dgm:t>
    </dgm:pt>
    <dgm:pt modelId="{61B999E8-BC89-42B9-BB6F-449BE73ED291}">
      <dgm:prSet/>
      <dgm:spPr/>
      <dgm:t>
        <a:bodyPr/>
        <a:lstStyle/>
        <a:p>
          <a:r>
            <a:rPr lang="en-US"/>
            <a:t>🔥 Inflammation</a:t>
          </a:r>
        </a:p>
      </dgm:t>
    </dgm:pt>
    <dgm:pt modelId="{190235B7-0CF6-4A98-969F-B4DBA07CB581}" type="parTrans" cxnId="{AD7063C0-1338-4CE6-9A74-99A4D8B8F864}">
      <dgm:prSet/>
      <dgm:spPr/>
      <dgm:t>
        <a:bodyPr/>
        <a:lstStyle/>
        <a:p>
          <a:endParaRPr lang="en-US"/>
        </a:p>
      </dgm:t>
    </dgm:pt>
    <dgm:pt modelId="{1B05F54B-2955-4B9E-8403-32E135A2B4F0}" type="sibTrans" cxnId="{AD7063C0-1338-4CE6-9A74-99A4D8B8F864}">
      <dgm:prSet/>
      <dgm:spPr/>
      <dgm:t>
        <a:bodyPr/>
        <a:lstStyle/>
        <a:p>
          <a:endParaRPr lang="en-US"/>
        </a:p>
      </dgm:t>
    </dgm:pt>
    <dgm:pt modelId="{F768D86F-E72C-43E1-9104-01F15A928A07}">
      <dgm:prSet/>
      <dgm:spPr/>
      <dgm:t>
        <a:bodyPr/>
        <a:lstStyle/>
        <a:p>
          <a:r>
            <a:rPr lang="en-US"/>
            <a:t>🌱 Proliferation (granulation, angiogenesis, epithelialization)</a:t>
          </a:r>
        </a:p>
      </dgm:t>
    </dgm:pt>
    <dgm:pt modelId="{63277331-6FF2-41E0-A88D-BC9CCEB05DAC}" type="parTrans" cxnId="{7D8A2BF8-1597-4E63-9FF7-8580B99B92CA}">
      <dgm:prSet/>
      <dgm:spPr/>
      <dgm:t>
        <a:bodyPr/>
        <a:lstStyle/>
        <a:p>
          <a:endParaRPr lang="en-US"/>
        </a:p>
      </dgm:t>
    </dgm:pt>
    <dgm:pt modelId="{EB701828-E4F9-4A58-8081-8061159C5681}" type="sibTrans" cxnId="{7D8A2BF8-1597-4E63-9FF7-8580B99B92CA}">
      <dgm:prSet/>
      <dgm:spPr/>
      <dgm:t>
        <a:bodyPr/>
        <a:lstStyle/>
        <a:p>
          <a:endParaRPr lang="en-US"/>
        </a:p>
      </dgm:t>
    </dgm:pt>
    <dgm:pt modelId="{167DC762-671E-439A-8FE9-4AA01D2BF568}">
      <dgm:prSet/>
      <dgm:spPr/>
      <dgm:t>
        <a:bodyPr/>
        <a:lstStyle/>
        <a:p>
          <a:r>
            <a:rPr lang="en-US"/>
            <a:t>🔁 Remodeling</a:t>
          </a:r>
        </a:p>
      </dgm:t>
    </dgm:pt>
    <dgm:pt modelId="{AB07AE16-006A-4075-922F-6DDD54D80216}" type="parTrans" cxnId="{E5BC9D81-FD94-43DD-AD9E-AEF2C6B06162}">
      <dgm:prSet/>
      <dgm:spPr/>
      <dgm:t>
        <a:bodyPr/>
        <a:lstStyle/>
        <a:p>
          <a:endParaRPr lang="en-US"/>
        </a:p>
      </dgm:t>
    </dgm:pt>
    <dgm:pt modelId="{E1F22E14-1593-4FD6-8746-5FA355C452F8}" type="sibTrans" cxnId="{E5BC9D81-FD94-43DD-AD9E-AEF2C6B06162}">
      <dgm:prSet/>
      <dgm:spPr/>
      <dgm:t>
        <a:bodyPr/>
        <a:lstStyle/>
        <a:p>
          <a:endParaRPr lang="en-US"/>
        </a:p>
      </dgm:t>
    </dgm:pt>
    <dgm:pt modelId="{0E298F7E-EA00-4B5F-AF3B-8A6CA8BC3AC8}" type="pres">
      <dgm:prSet presAssocID="{A79D4BB4-3290-465F-A877-50D70B4B9350}" presName="hierChild1" presStyleCnt="0">
        <dgm:presLayoutVars>
          <dgm:chPref val="1"/>
          <dgm:dir/>
          <dgm:animOne val="branch"/>
          <dgm:animLvl val="lvl"/>
          <dgm:resizeHandles/>
        </dgm:presLayoutVars>
      </dgm:prSet>
      <dgm:spPr/>
    </dgm:pt>
    <dgm:pt modelId="{1EF3E081-63A4-47C3-8FC1-B04C48C39659}" type="pres">
      <dgm:prSet presAssocID="{02FB1B08-F7D5-4A92-89E2-E46EC4882496}" presName="hierRoot1" presStyleCnt="0"/>
      <dgm:spPr/>
    </dgm:pt>
    <dgm:pt modelId="{53DB500C-BCC1-4AA8-9840-ADD201F101EA}" type="pres">
      <dgm:prSet presAssocID="{02FB1B08-F7D5-4A92-89E2-E46EC4882496}" presName="composite" presStyleCnt="0"/>
      <dgm:spPr/>
    </dgm:pt>
    <dgm:pt modelId="{E06DD03F-FD12-40BF-9919-F54F41916C3B}" type="pres">
      <dgm:prSet presAssocID="{02FB1B08-F7D5-4A92-89E2-E46EC4882496}" presName="background" presStyleLbl="node0" presStyleIdx="0" presStyleCnt="4"/>
      <dgm:spPr/>
    </dgm:pt>
    <dgm:pt modelId="{2162B170-7055-4550-A7C1-98D8F16AD2DA}" type="pres">
      <dgm:prSet presAssocID="{02FB1B08-F7D5-4A92-89E2-E46EC4882496}" presName="text" presStyleLbl="fgAcc0" presStyleIdx="0" presStyleCnt="4">
        <dgm:presLayoutVars>
          <dgm:chPref val="3"/>
        </dgm:presLayoutVars>
      </dgm:prSet>
      <dgm:spPr/>
    </dgm:pt>
    <dgm:pt modelId="{C22FAC43-AE5C-478C-80E4-77A2330D9CA0}" type="pres">
      <dgm:prSet presAssocID="{02FB1B08-F7D5-4A92-89E2-E46EC4882496}" presName="hierChild2" presStyleCnt="0"/>
      <dgm:spPr/>
    </dgm:pt>
    <dgm:pt modelId="{9AF24E12-97B6-4243-849B-65B4A887C068}" type="pres">
      <dgm:prSet presAssocID="{61B999E8-BC89-42B9-BB6F-449BE73ED291}" presName="hierRoot1" presStyleCnt="0"/>
      <dgm:spPr/>
    </dgm:pt>
    <dgm:pt modelId="{13A31BDC-3CD2-4C8F-94BC-4A492D655D3B}" type="pres">
      <dgm:prSet presAssocID="{61B999E8-BC89-42B9-BB6F-449BE73ED291}" presName="composite" presStyleCnt="0"/>
      <dgm:spPr/>
    </dgm:pt>
    <dgm:pt modelId="{42D53571-CA29-4874-A4C3-1F238E30D029}" type="pres">
      <dgm:prSet presAssocID="{61B999E8-BC89-42B9-BB6F-449BE73ED291}" presName="background" presStyleLbl="node0" presStyleIdx="1" presStyleCnt="4"/>
      <dgm:spPr/>
    </dgm:pt>
    <dgm:pt modelId="{443FCF07-A47C-49FC-B1FD-32FA52F9210C}" type="pres">
      <dgm:prSet presAssocID="{61B999E8-BC89-42B9-BB6F-449BE73ED291}" presName="text" presStyleLbl="fgAcc0" presStyleIdx="1" presStyleCnt="4">
        <dgm:presLayoutVars>
          <dgm:chPref val="3"/>
        </dgm:presLayoutVars>
      </dgm:prSet>
      <dgm:spPr/>
    </dgm:pt>
    <dgm:pt modelId="{E09F41DE-CAF6-482A-A356-604B376C1525}" type="pres">
      <dgm:prSet presAssocID="{61B999E8-BC89-42B9-BB6F-449BE73ED291}" presName="hierChild2" presStyleCnt="0"/>
      <dgm:spPr/>
    </dgm:pt>
    <dgm:pt modelId="{487004E2-045F-42DA-85C8-0F35E5B23335}" type="pres">
      <dgm:prSet presAssocID="{F768D86F-E72C-43E1-9104-01F15A928A07}" presName="hierRoot1" presStyleCnt="0"/>
      <dgm:spPr/>
    </dgm:pt>
    <dgm:pt modelId="{0082EDDE-560C-47CB-8967-51FEDA704EB6}" type="pres">
      <dgm:prSet presAssocID="{F768D86F-E72C-43E1-9104-01F15A928A07}" presName="composite" presStyleCnt="0"/>
      <dgm:spPr/>
    </dgm:pt>
    <dgm:pt modelId="{43DF119C-5AB6-43EC-8BC7-069B39B5556B}" type="pres">
      <dgm:prSet presAssocID="{F768D86F-E72C-43E1-9104-01F15A928A07}" presName="background" presStyleLbl="node0" presStyleIdx="2" presStyleCnt="4"/>
      <dgm:spPr/>
    </dgm:pt>
    <dgm:pt modelId="{C9EFD160-0BE7-4880-8DCB-8E9008B829B3}" type="pres">
      <dgm:prSet presAssocID="{F768D86F-E72C-43E1-9104-01F15A928A07}" presName="text" presStyleLbl="fgAcc0" presStyleIdx="2" presStyleCnt="4">
        <dgm:presLayoutVars>
          <dgm:chPref val="3"/>
        </dgm:presLayoutVars>
      </dgm:prSet>
      <dgm:spPr/>
    </dgm:pt>
    <dgm:pt modelId="{0413C960-7EC9-4EEA-ABCB-0A00EA180099}" type="pres">
      <dgm:prSet presAssocID="{F768D86F-E72C-43E1-9104-01F15A928A07}" presName="hierChild2" presStyleCnt="0"/>
      <dgm:spPr/>
    </dgm:pt>
    <dgm:pt modelId="{CB86521F-B97B-4E52-9120-2B76136FFDC1}" type="pres">
      <dgm:prSet presAssocID="{167DC762-671E-439A-8FE9-4AA01D2BF568}" presName="hierRoot1" presStyleCnt="0"/>
      <dgm:spPr/>
    </dgm:pt>
    <dgm:pt modelId="{5E914ABA-E04E-45B0-9C64-48382D9639BE}" type="pres">
      <dgm:prSet presAssocID="{167DC762-671E-439A-8FE9-4AA01D2BF568}" presName="composite" presStyleCnt="0"/>
      <dgm:spPr/>
    </dgm:pt>
    <dgm:pt modelId="{15AA80A5-43A4-42D5-B062-F74E41BDA7FB}" type="pres">
      <dgm:prSet presAssocID="{167DC762-671E-439A-8FE9-4AA01D2BF568}" presName="background" presStyleLbl="node0" presStyleIdx="3" presStyleCnt="4"/>
      <dgm:spPr/>
    </dgm:pt>
    <dgm:pt modelId="{B28146C5-3573-4211-B772-9A87DBB0C8CA}" type="pres">
      <dgm:prSet presAssocID="{167DC762-671E-439A-8FE9-4AA01D2BF568}" presName="text" presStyleLbl="fgAcc0" presStyleIdx="3" presStyleCnt="4">
        <dgm:presLayoutVars>
          <dgm:chPref val="3"/>
        </dgm:presLayoutVars>
      </dgm:prSet>
      <dgm:spPr/>
    </dgm:pt>
    <dgm:pt modelId="{EEA7EE48-ACF1-44FE-99D9-6325C9B3CE32}" type="pres">
      <dgm:prSet presAssocID="{167DC762-671E-439A-8FE9-4AA01D2BF568}" presName="hierChild2" presStyleCnt="0"/>
      <dgm:spPr/>
    </dgm:pt>
  </dgm:ptLst>
  <dgm:cxnLst>
    <dgm:cxn modelId="{AB00B706-398B-4DE1-909A-AED0892476CD}" type="presOf" srcId="{F768D86F-E72C-43E1-9104-01F15A928A07}" destId="{C9EFD160-0BE7-4880-8DCB-8E9008B829B3}" srcOrd="0" destOrd="0" presId="urn:microsoft.com/office/officeart/2005/8/layout/hierarchy1"/>
    <dgm:cxn modelId="{3F307A4D-BBF7-4E12-8F7A-A39653635DF4}" type="presOf" srcId="{02FB1B08-F7D5-4A92-89E2-E46EC4882496}" destId="{2162B170-7055-4550-A7C1-98D8F16AD2DA}" srcOrd="0" destOrd="0" presId="urn:microsoft.com/office/officeart/2005/8/layout/hierarchy1"/>
    <dgm:cxn modelId="{E5BC9D81-FD94-43DD-AD9E-AEF2C6B06162}" srcId="{A79D4BB4-3290-465F-A877-50D70B4B9350}" destId="{167DC762-671E-439A-8FE9-4AA01D2BF568}" srcOrd="3" destOrd="0" parTransId="{AB07AE16-006A-4075-922F-6DDD54D80216}" sibTransId="{E1F22E14-1593-4FD6-8746-5FA355C452F8}"/>
    <dgm:cxn modelId="{87CDC099-0780-45E4-8204-9AD6C26EF08F}" type="presOf" srcId="{61B999E8-BC89-42B9-BB6F-449BE73ED291}" destId="{443FCF07-A47C-49FC-B1FD-32FA52F9210C}" srcOrd="0" destOrd="0" presId="urn:microsoft.com/office/officeart/2005/8/layout/hierarchy1"/>
    <dgm:cxn modelId="{B451CDB5-0BE3-4300-A7DD-7126B3B3A761}" type="presOf" srcId="{A79D4BB4-3290-465F-A877-50D70B4B9350}" destId="{0E298F7E-EA00-4B5F-AF3B-8A6CA8BC3AC8}" srcOrd="0" destOrd="0" presId="urn:microsoft.com/office/officeart/2005/8/layout/hierarchy1"/>
    <dgm:cxn modelId="{AD7063C0-1338-4CE6-9A74-99A4D8B8F864}" srcId="{A79D4BB4-3290-465F-A877-50D70B4B9350}" destId="{61B999E8-BC89-42B9-BB6F-449BE73ED291}" srcOrd="1" destOrd="0" parTransId="{190235B7-0CF6-4A98-969F-B4DBA07CB581}" sibTransId="{1B05F54B-2955-4B9E-8403-32E135A2B4F0}"/>
    <dgm:cxn modelId="{A09960DB-06B9-4953-B67B-EED4C374FD2E}" type="presOf" srcId="{167DC762-671E-439A-8FE9-4AA01D2BF568}" destId="{B28146C5-3573-4211-B772-9A87DBB0C8CA}" srcOrd="0" destOrd="0" presId="urn:microsoft.com/office/officeart/2005/8/layout/hierarchy1"/>
    <dgm:cxn modelId="{E534B6F0-73D6-41C1-8FA6-0D8C9EAE6A6F}" srcId="{A79D4BB4-3290-465F-A877-50D70B4B9350}" destId="{02FB1B08-F7D5-4A92-89E2-E46EC4882496}" srcOrd="0" destOrd="0" parTransId="{A533FD26-1523-4444-8E1B-83EFAA97E1CC}" sibTransId="{93BFF6B0-E6B2-46BA-B4E4-8F43454AA4EB}"/>
    <dgm:cxn modelId="{7D8A2BF8-1597-4E63-9FF7-8580B99B92CA}" srcId="{A79D4BB4-3290-465F-A877-50D70B4B9350}" destId="{F768D86F-E72C-43E1-9104-01F15A928A07}" srcOrd="2" destOrd="0" parTransId="{63277331-6FF2-41E0-A88D-BC9CCEB05DAC}" sibTransId="{EB701828-E4F9-4A58-8081-8061159C5681}"/>
    <dgm:cxn modelId="{F0025FAE-B473-4294-B23E-D957067E6CEF}" type="presParOf" srcId="{0E298F7E-EA00-4B5F-AF3B-8A6CA8BC3AC8}" destId="{1EF3E081-63A4-47C3-8FC1-B04C48C39659}" srcOrd="0" destOrd="0" presId="urn:microsoft.com/office/officeart/2005/8/layout/hierarchy1"/>
    <dgm:cxn modelId="{DAEAF59F-7986-4F3C-94DA-EF7CD1E6267C}" type="presParOf" srcId="{1EF3E081-63A4-47C3-8FC1-B04C48C39659}" destId="{53DB500C-BCC1-4AA8-9840-ADD201F101EA}" srcOrd="0" destOrd="0" presId="urn:microsoft.com/office/officeart/2005/8/layout/hierarchy1"/>
    <dgm:cxn modelId="{320FDC64-235C-4E5D-8EB2-A678A8FD48E4}" type="presParOf" srcId="{53DB500C-BCC1-4AA8-9840-ADD201F101EA}" destId="{E06DD03F-FD12-40BF-9919-F54F41916C3B}" srcOrd="0" destOrd="0" presId="urn:microsoft.com/office/officeart/2005/8/layout/hierarchy1"/>
    <dgm:cxn modelId="{F6FE577E-7C41-48D9-9963-7DE3E4322BD3}" type="presParOf" srcId="{53DB500C-BCC1-4AA8-9840-ADD201F101EA}" destId="{2162B170-7055-4550-A7C1-98D8F16AD2DA}" srcOrd="1" destOrd="0" presId="urn:microsoft.com/office/officeart/2005/8/layout/hierarchy1"/>
    <dgm:cxn modelId="{B6EF8FF2-D37A-4711-875B-39AF7167F4B3}" type="presParOf" srcId="{1EF3E081-63A4-47C3-8FC1-B04C48C39659}" destId="{C22FAC43-AE5C-478C-80E4-77A2330D9CA0}" srcOrd="1" destOrd="0" presId="urn:microsoft.com/office/officeart/2005/8/layout/hierarchy1"/>
    <dgm:cxn modelId="{650188BE-BB53-43FC-9D72-A026A08A166E}" type="presParOf" srcId="{0E298F7E-EA00-4B5F-AF3B-8A6CA8BC3AC8}" destId="{9AF24E12-97B6-4243-849B-65B4A887C068}" srcOrd="1" destOrd="0" presId="urn:microsoft.com/office/officeart/2005/8/layout/hierarchy1"/>
    <dgm:cxn modelId="{81FE1740-4EDE-4DF7-9E0C-2CBCC87E9875}" type="presParOf" srcId="{9AF24E12-97B6-4243-849B-65B4A887C068}" destId="{13A31BDC-3CD2-4C8F-94BC-4A492D655D3B}" srcOrd="0" destOrd="0" presId="urn:microsoft.com/office/officeart/2005/8/layout/hierarchy1"/>
    <dgm:cxn modelId="{DED117AE-92D7-4994-AECA-53510FE25B6D}" type="presParOf" srcId="{13A31BDC-3CD2-4C8F-94BC-4A492D655D3B}" destId="{42D53571-CA29-4874-A4C3-1F238E30D029}" srcOrd="0" destOrd="0" presId="urn:microsoft.com/office/officeart/2005/8/layout/hierarchy1"/>
    <dgm:cxn modelId="{80FDA21A-E25A-440F-A46B-3A09293338BF}" type="presParOf" srcId="{13A31BDC-3CD2-4C8F-94BC-4A492D655D3B}" destId="{443FCF07-A47C-49FC-B1FD-32FA52F9210C}" srcOrd="1" destOrd="0" presId="urn:microsoft.com/office/officeart/2005/8/layout/hierarchy1"/>
    <dgm:cxn modelId="{E0A304DE-2601-495E-AEDA-64ED85C7998C}" type="presParOf" srcId="{9AF24E12-97B6-4243-849B-65B4A887C068}" destId="{E09F41DE-CAF6-482A-A356-604B376C1525}" srcOrd="1" destOrd="0" presId="urn:microsoft.com/office/officeart/2005/8/layout/hierarchy1"/>
    <dgm:cxn modelId="{950A673F-945C-49C4-9DE6-FB2EFD2ECED4}" type="presParOf" srcId="{0E298F7E-EA00-4B5F-AF3B-8A6CA8BC3AC8}" destId="{487004E2-045F-42DA-85C8-0F35E5B23335}" srcOrd="2" destOrd="0" presId="urn:microsoft.com/office/officeart/2005/8/layout/hierarchy1"/>
    <dgm:cxn modelId="{054F977C-D7FC-48A4-A9ED-F3BD79308423}" type="presParOf" srcId="{487004E2-045F-42DA-85C8-0F35E5B23335}" destId="{0082EDDE-560C-47CB-8967-51FEDA704EB6}" srcOrd="0" destOrd="0" presId="urn:microsoft.com/office/officeart/2005/8/layout/hierarchy1"/>
    <dgm:cxn modelId="{23AABD4A-D674-4AE5-9509-5488CF7B198F}" type="presParOf" srcId="{0082EDDE-560C-47CB-8967-51FEDA704EB6}" destId="{43DF119C-5AB6-43EC-8BC7-069B39B5556B}" srcOrd="0" destOrd="0" presId="urn:microsoft.com/office/officeart/2005/8/layout/hierarchy1"/>
    <dgm:cxn modelId="{B4CF2F4E-D2B8-418D-B123-60831A809C33}" type="presParOf" srcId="{0082EDDE-560C-47CB-8967-51FEDA704EB6}" destId="{C9EFD160-0BE7-4880-8DCB-8E9008B829B3}" srcOrd="1" destOrd="0" presId="urn:microsoft.com/office/officeart/2005/8/layout/hierarchy1"/>
    <dgm:cxn modelId="{1FF926F2-A544-4CE4-8F90-BBC65CBC01CA}" type="presParOf" srcId="{487004E2-045F-42DA-85C8-0F35E5B23335}" destId="{0413C960-7EC9-4EEA-ABCB-0A00EA180099}" srcOrd="1" destOrd="0" presId="urn:microsoft.com/office/officeart/2005/8/layout/hierarchy1"/>
    <dgm:cxn modelId="{5BB17DF0-9A97-4476-BF68-D9A529B6705E}" type="presParOf" srcId="{0E298F7E-EA00-4B5F-AF3B-8A6CA8BC3AC8}" destId="{CB86521F-B97B-4E52-9120-2B76136FFDC1}" srcOrd="3" destOrd="0" presId="urn:microsoft.com/office/officeart/2005/8/layout/hierarchy1"/>
    <dgm:cxn modelId="{5EF5F5CC-6306-4751-8CE4-8E358F18B245}" type="presParOf" srcId="{CB86521F-B97B-4E52-9120-2B76136FFDC1}" destId="{5E914ABA-E04E-45B0-9C64-48382D9639BE}" srcOrd="0" destOrd="0" presId="urn:microsoft.com/office/officeart/2005/8/layout/hierarchy1"/>
    <dgm:cxn modelId="{2A54261B-EB75-4581-9651-6C9AFD022AC8}" type="presParOf" srcId="{5E914ABA-E04E-45B0-9C64-48382D9639BE}" destId="{15AA80A5-43A4-42D5-B062-F74E41BDA7FB}" srcOrd="0" destOrd="0" presId="urn:microsoft.com/office/officeart/2005/8/layout/hierarchy1"/>
    <dgm:cxn modelId="{421C60A1-6909-48BC-9FBA-E0BC2024D223}" type="presParOf" srcId="{5E914ABA-E04E-45B0-9C64-48382D9639BE}" destId="{B28146C5-3573-4211-B772-9A87DBB0C8CA}" srcOrd="1" destOrd="0" presId="urn:microsoft.com/office/officeart/2005/8/layout/hierarchy1"/>
    <dgm:cxn modelId="{69515BB2-6559-4800-A1DC-F668EFBD7F26}" type="presParOf" srcId="{CB86521F-B97B-4E52-9120-2B76136FFDC1}" destId="{EEA7EE48-ACF1-44FE-99D9-6325C9B3CE3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B72121-2833-475C-9EEB-8D3130CE8586}" type="doc">
      <dgm:prSet loTypeId="urn:microsoft.com/office/officeart/2005/8/layout/default" loCatId="list" qsTypeId="urn:microsoft.com/office/officeart/2005/8/quickstyle/simple1" qsCatId="simple" csTypeId="urn:microsoft.com/office/officeart/2005/8/colors/accent0_3" csCatId="mainScheme"/>
      <dgm:spPr/>
      <dgm:t>
        <a:bodyPr/>
        <a:lstStyle/>
        <a:p>
          <a:endParaRPr lang="en-US"/>
        </a:p>
      </dgm:t>
    </dgm:pt>
    <dgm:pt modelId="{51D571A6-DDAA-4665-9276-FBA038224433}">
      <dgm:prSet/>
      <dgm:spPr/>
      <dgm:t>
        <a:bodyPr/>
        <a:lstStyle/>
        <a:p>
          <a:r>
            <a:rPr lang="en-US"/>
            <a:t>🦠 Abscess</a:t>
          </a:r>
        </a:p>
      </dgm:t>
    </dgm:pt>
    <dgm:pt modelId="{64CAB79E-BD30-415A-A987-0009D080D262}" type="parTrans" cxnId="{4137B1E8-F7AA-4DF7-81EA-3E66199E0170}">
      <dgm:prSet/>
      <dgm:spPr/>
      <dgm:t>
        <a:bodyPr/>
        <a:lstStyle/>
        <a:p>
          <a:endParaRPr lang="en-US"/>
        </a:p>
      </dgm:t>
    </dgm:pt>
    <dgm:pt modelId="{CD3F7321-25A5-4FF8-8C74-22D514B9542C}" type="sibTrans" cxnId="{4137B1E8-F7AA-4DF7-81EA-3E66199E0170}">
      <dgm:prSet/>
      <dgm:spPr/>
      <dgm:t>
        <a:bodyPr/>
        <a:lstStyle/>
        <a:p>
          <a:endParaRPr lang="en-US"/>
        </a:p>
      </dgm:t>
    </dgm:pt>
    <dgm:pt modelId="{F8D9C0BB-99F5-4AEE-866C-68A35E8C982F}">
      <dgm:prSet/>
      <dgm:spPr/>
      <dgm:t>
        <a:bodyPr/>
        <a:lstStyle/>
        <a:p>
          <a:r>
            <a:rPr lang="en-US"/>
            <a:t>🦴 Osteomyelitis</a:t>
          </a:r>
        </a:p>
      </dgm:t>
    </dgm:pt>
    <dgm:pt modelId="{5E875CCA-E416-470B-BCFA-7B49DC58DFB8}" type="parTrans" cxnId="{2B9F753C-2868-4B0B-97EC-9BA251F4B8C7}">
      <dgm:prSet/>
      <dgm:spPr/>
      <dgm:t>
        <a:bodyPr/>
        <a:lstStyle/>
        <a:p>
          <a:endParaRPr lang="en-US"/>
        </a:p>
      </dgm:t>
    </dgm:pt>
    <dgm:pt modelId="{F85015F9-B2FD-4BA5-A673-3E6FD4E5867E}" type="sibTrans" cxnId="{2B9F753C-2868-4B0B-97EC-9BA251F4B8C7}">
      <dgm:prSet/>
      <dgm:spPr/>
      <dgm:t>
        <a:bodyPr/>
        <a:lstStyle/>
        <a:p>
          <a:endParaRPr lang="en-US"/>
        </a:p>
      </dgm:t>
    </dgm:pt>
    <dgm:pt modelId="{061502A7-FB7C-43BE-8333-D925D24EA080}">
      <dgm:prSet/>
      <dgm:spPr/>
      <dgm:t>
        <a:bodyPr/>
        <a:lstStyle/>
        <a:p>
          <a:r>
            <a:rPr lang="en-US"/>
            <a:t>🔥 Necrotizing infection</a:t>
          </a:r>
        </a:p>
      </dgm:t>
    </dgm:pt>
    <dgm:pt modelId="{688DD549-426E-4DF2-994F-9672CE596E7C}" type="parTrans" cxnId="{DE1ADC7E-552D-4D13-AA96-44B1D05BEE22}">
      <dgm:prSet/>
      <dgm:spPr/>
      <dgm:t>
        <a:bodyPr/>
        <a:lstStyle/>
        <a:p>
          <a:endParaRPr lang="en-US"/>
        </a:p>
      </dgm:t>
    </dgm:pt>
    <dgm:pt modelId="{58591FFE-4856-4C54-86FC-BDBCA096F8BA}" type="sibTrans" cxnId="{DE1ADC7E-552D-4D13-AA96-44B1D05BEE22}">
      <dgm:prSet/>
      <dgm:spPr/>
      <dgm:t>
        <a:bodyPr/>
        <a:lstStyle/>
        <a:p>
          <a:endParaRPr lang="en-US"/>
        </a:p>
      </dgm:t>
    </dgm:pt>
    <dgm:pt modelId="{B69B67CB-A940-450D-B2F5-F296D0B094D9}">
      <dgm:prSet/>
      <dgm:spPr/>
      <dgm:t>
        <a:bodyPr/>
        <a:lstStyle/>
        <a:p>
          <a:r>
            <a:rPr lang="en-US"/>
            <a:t>🦿 Amputation</a:t>
          </a:r>
        </a:p>
      </dgm:t>
    </dgm:pt>
    <dgm:pt modelId="{135AC34A-91EE-4074-8CEC-F16E5A910948}" type="parTrans" cxnId="{9C41AEAF-D24A-4436-BE66-2CB57E5C99B2}">
      <dgm:prSet/>
      <dgm:spPr/>
      <dgm:t>
        <a:bodyPr/>
        <a:lstStyle/>
        <a:p>
          <a:endParaRPr lang="en-US"/>
        </a:p>
      </dgm:t>
    </dgm:pt>
    <dgm:pt modelId="{B4B3C4E3-6B00-420A-AE3D-CC0CDA2C0560}" type="sibTrans" cxnId="{9C41AEAF-D24A-4436-BE66-2CB57E5C99B2}">
      <dgm:prSet/>
      <dgm:spPr/>
      <dgm:t>
        <a:bodyPr/>
        <a:lstStyle/>
        <a:p>
          <a:endParaRPr lang="en-US"/>
        </a:p>
      </dgm:t>
    </dgm:pt>
    <dgm:pt modelId="{0E724A90-8751-41FB-8E87-7376B68EFC56}">
      <dgm:prSet/>
      <dgm:spPr/>
      <dgm:t>
        <a:bodyPr/>
        <a:lstStyle/>
        <a:p>
          <a:r>
            <a:rPr lang="en-US"/>
            <a:t>🔁 Recurrence</a:t>
          </a:r>
        </a:p>
      </dgm:t>
    </dgm:pt>
    <dgm:pt modelId="{8354ED94-939C-43EE-9F3C-67A24368DBED}" type="parTrans" cxnId="{780758B0-1089-47CC-86DA-A684CF15B92A}">
      <dgm:prSet/>
      <dgm:spPr/>
      <dgm:t>
        <a:bodyPr/>
        <a:lstStyle/>
        <a:p>
          <a:endParaRPr lang="en-US"/>
        </a:p>
      </dgm:t>
    </dgm:pt>
    <dgm:pt modelId="{763DE932-5EC4-48AC-83DE-6FFE1E0EA1D3}" type="sibTrans" cxnId="{780758B0-1089-47CC-86DA-A684CF15B92A}">
      <dgm:prSet/>
      <dgm:spPr/>
      <dgm:t>
        <a:bodyPr/>
        <a:lstStyle/>
        <a:p>
          <a:endParaRPr lang="en-US"/>
        </a:p>
      </dgm:t>
    </dgm:pt>
    <dgm:pt modelId="{106BB899-081C-40F0-A594-2819B680E9CE}" type="pres">
      <dgm:prSet presAssocID="{57B72121-2833-475C-9EEB-8D3130CE8586}" presName="diagram" presStyleCnt="0">
        <dgm:presLayoutVars>
          <dgm:dir/>
          <dgm:resizeHandles val="exact"/>
        </dgm:presLayoutVars>
      </dgm:prSet>
      <dgm:spPr/>
    </dgm:pt>
    <dgm:pt modelId="{3D8A4C04-7386-494A-8B14-BB365828BF71}" type="pres">
      <dgm:prSet presAssocID="{51D571A6-DDAA-4665-9276-FBA038224433}" presName="node" presStyleLbl="node1" presStyleIdx="0" presStyleCnt="5">
        <dgm:presLayoutVars>
          <dgm:bulletEnabled val="1"/>
        </dgm:presLayoutVars>
      </dgm:prSet>
      <dgm:spPr/>
    </dgm:pt>
    <dgm:pt modelId="{27C23084-0570-4859-BF89-AF9AE2230BF6}" type="pres">
      <dgm:prSet presAssocID="{CD3F7321-25A5-4FF8-8C74-22D514B9542C}" presName="sibTrans" presStyleCnt="0"/>
      <dgm:spPr/>
    </dgm:pt>
    <dgm:pt modelId="{31C3528F-C903-4531-A31E-36AC6DFF085C}" type="pres">
      <dgm:prSet presAssocID="{F8D9C0BB-99F5-4AEE-866C-68A35E8C982F}" presName="node" presStyleLbl="node1" presStyleIdx="1" presStyleCnt="5">
        <dgm:presLayoutVars>
          <dgm:bulletEnabled val="1"/>
        </dgm:presLayoutVars>
      </dgm:prSet>
      <dgm:spPr/>
    </dgm:pt>
    <dgm:pt modelId="{1975EACC-C301-4748-8480-F1AA883F7C23}" type="pres">
      <dgm:prSet presAssocID="{F85015F9-B2FD-4BA5-A673-3E6FD4E5867E}" presName="sibTrans" presStyleCnt="0"/>
      <dgm:spPr/>
    </dgm:pt>
    <dgm:pt modelId="{ECF47AB1-D88F-4169-922A-DCCD80F2E53D}" type="pres">
      <dgm:prSet presAssocID="{061502A7-FB7C-43BE-8333-D925D24EA080}" presName="node" presStyleLbl="node1" presStyleIdx="2" presStyleCnt="5">
        <dgm:presLayoutVars>
          <dgm:bulletEnabled val="1"/>
        </dgm:presLayoutVars>
      </dgm:prSet>
      <dgm:spPr/>
    </dgm:pt>
    <dgm:pt modelId="{625948C5-6935-40C4-8972-477EDDE7AF9D}" type="pres">
      <dgm:prSet presAssocID="{58591FFE-4856-4C54-86FC-BDBCA096F8BA}" presName="sibTrans" presStyleCnt="0"/>
      <dgm:spPr/>
    </dgm:pt>
    <dgm:pt modelId="{B373EB3F-829C-408E-A711-9449946637E0}" type="pres">
      <dgm:prSet presAssocID="{B69B67CB-A940-450D-B2F5-F296D0B094D9}" presName="node" presStyleLbl="node1" presStyleIdx="3" presStyleCnt="5">
        <dgm:presLayoutVars>
          <dgm:bulletEnabled val="1"/>
        </dgm:presLayoutVars>
      </dgm:prSet>
      <dgm:spPr/>
    </dgm:pt>
    <dgm:pt modelId="{DCCC9B78-1C95-4577-A174-34D9DF34868A}" type="pres">
      <dgm:prSet presAssocID="{B4B3C4E3-6B00-420A-AE3D-CC0CDA2C0560}" presName="sibTrans" presStyleCnt="0"/>
      <dgm:spPr/>
    </dgm:pt>
    <dgm:pt modelId="{9B6F538E-697C-4C50-87F8-C14D4D316313}" type="pres">
      <dgm:prSet presAssocID="{0E724A90-8751-41FB-8E87-7376B68EFC56}" presName="node" presStyleLbl="node1" presStyleIdx="4" presStyleCnt="5">
        <dgm:presLayoutVars>
          <dgm:bulletEnabled val="1"/>
        </dgm:presLayoutVars>
      </dgm:prSet>
      <dgm:spPr/>
    </dgm:pt>
  </dgm:ptLst>
  <dgm:cxnLst>
    <dgm:cxn modelId="{2B9F753C-2868-4B0B-97EC-9BA251F4B8C7}" srcId="{57B72121-2833-475C-9EEB-8D3130CE8586}" destId="{F8D9C0BB-99F5-4AEE-866C-68A35E8C982F}" srcOrd="1" destOrd="0" parTransId="{5E875CCA-E416-470B-BCFA-7B49DC58DFB8}" sibTransId="{F85015F9-B2FD-4BA5-A673-3E6FD4E5867E}"/>
    <dgm:cxn modelId="{DE1ADC7E-552D-4D13-AA96-44B1D05BEE22}" srcId="{57B72121-2833-475C-9EEB-8D3130CE8586}" destId="{061502A7-FB7C-43BE-8333-D925D24EA080}" srcOrd="2" destOrd="0" parTransId="{688DD549-426E-4DF2-994F-9672CE596E7C}" sibTransId="{58591FFE-4856-4C54-86FC-BDBCA096F8BA}"/>
    <dgm:cxn modelId="{0EF15285-4E8A-4E9F-886A-F25A18375AF8}" type="presOf" srcId="{57B72121-2833-475C-9EEB-8D3130CE8586}" destId="{106BB899-081C-40F0-A594-2819B680E9CE}" srcOrd="0" destOrd="0" presId="urn:microsoft.com/office/officeart/2005/8/layout/default"/>
    <dgm:cxn modelId="{29DB7F92-C305-4502-B090-60BE75212A78}" type="presOf" srcId="{061502A7-FB7C-43BE-8333-D925D24EA080}" destId="{ECF47AB1-D88F-4169-922A-DCCD80F2E53D}" srcOrd="0" destOrd="0" presId="urn:microsoft.com/office/officeart/2005/8/layout/default"/>
    <dgm:cxn modelId="{7A80309D-62A6-4D0B-B3F0-940C94B8CEC1}" type="presOf" srcId="{51D571A6-DDAA-4665-9276-FBA038224433}" destId="{3D8A4C04-7386-494A-8B14-BB365828BF71}" srcOrd="0" destOrd="0" presId="urn:microsoft.com/office/officeart/2005/8/layout/default"/>
    <dgm:cxn modelId="{E7DF22A8-0832-42D8-AEB8-63351D8A99A3}" type="presOf" srcId="{0E724A90-8751-41FB-8E87-7376B68EFC56}" destId="{9B6F538E-697C-4C50-87F8-C14D4D316313}" srcOrd="0" destOrd="0" presId="urn:microsoft.com/office/officeart/2005/8/layout/default"/>
    <dgm:cxn modelId="{E311B5AE-680B-4E57-A535-8E1515AD0745}" type="presOf" srcId="{B69B67CB-A940-450D-B2F5-F296D0B094D9}" destId="{B373EB3F-829C-408E-A711-9449946637E0}" srcOrd="0" destOrd="0" presId="urn:microsoft.com/office/officeart/2005/8/layout/default"/>
    <dgm:cxn modelId="{9C41AEAF-D24A-4436-BE66-2CB57E5C99B2}" srcId="{57B72121-2833-475C-9EEB-8D3130CE8586}" destId="{B69B67CB-A940-450D-B2F5-F296D0B094D9}" srcOrd="3" destOrd="0" parTransId="{135AC34A-91EE-4074-8CEC-F16E5A910948}" sibTransId="{B4B3C4E3-6B00-420A-AE3D-CC0CDA2C0560}"/>
    <dgm:cxn modelId="{780758B0-1089-47CC-86DA-A684CF15B92A}" srcId="{57B72121-2833-475C-9EEB-8D3130CE8586}" destId="{0E724A90-8751-41FB-8E87-7376B68EFC56}" srcOrd="4" destOrd="0" parTransId="{8354ED94-939C-43EE-9F3C-67A24368DBED}" sibTransId="{763DE932-5EC4-48AC-83DE-6FFE1E0EA1D3}"/>
    <dgm:cxn modelId="{7607F2D0-3028-4979-935C-875C0A29E927}" type="presOf" srcId="{F8D9C0BB-99F5-4AEE-866C-68A35E8C982F}" destId="{31C3528F-C903-4531-A31E-36AC6DFF085C}" srcOrd="0" destOrd="0" presId="urn:microsoft.com/office/officeart/2005/8/layout/default"/>
    <dgm:cxn modelId="{4137B1E8-F7AA-4DF7-81EA-3E66199E0170}" srcId="{57B72121-2833-475C-9EEB-8D3130CE8586}" destId="{51D571A6-DDAA-4665-9276-FBA038224433}" srcOrd="0" destOrd="0" parTransId="{64CAB79E-BD30-415A-A987-0009D080D262}" sibTransId="{CD3F7321-25A5-4FF8-8C74-22D514B9542C}"/>
    <dgm:cxn modelId="{29208E1C-6D5F-42A5-9642-29B78FD2B913}" type="presParOf" srcId="{106BB899-081C-40F0-A594-2819B680E9CE}" destId="{3D8A4C04-7386-494A-8B14-BB365828BF71}" srcOrd="0" destOrd="0" presId="urn:microsoft.com/office/officeart/2005/8/layout/default"/>
    <dgm:cxn modelId="{4FC939FF-C29B-4A7C-AF06-E460F424453F}" type="presParOf" srcId="{106BB899-081C-40F0-A594-2819B680E9CE}" destId="{27C23084-0570-4859-BF89-AF9AE2230BF6}" srcOrd="1" destOrd="0" presId="urn:microsoft.com/office/officeart/2005/8/layout/default"/>
    <dgm:cxn modelId="{DFD8F04E-F58D-4BC2-9FE3-607FDFB69A40}" type="presParOf" srcId="{106BB899-081C-40F0-A594-2819B680E9CE}" destId="{31C3528F-C903-4531-A31E-36AC6DFF085C}" srcOrd="2" destOrd="0" presId="urn:microsoft.com/office/officeart/2005/8/layout/default"/>
    <dgm:cxn modelId="{CCFC7DDC-9340-4CE9-AF3F-0951675AB6E9}" type="presParOf" srcId="{106BB899-081C-40F0-A594-2819B680E9CE}" destId="{1975EACC-C301-4748-8480-F1AA883F7C23}" srcOrd="3" destOrd="0" presId="urn:microsoft.com/office/officeart/2005/8/layout/default"/>
    <dgm:cxn modelId="{CCA8C966-15EE-449D-BB89-25E6A67E1F3B}" type="presParOf" srcId="{106BB899-081C-40F0-A594-2819B680E9CE}" destId="{ECF47AB1-D88F-4169-922A-DCCD80F2E53D}" srcOrd="4" destOrd="0" presId="urn:microsoft.com/office/officeart/2005/8/layout/default"/>
    <dgm:cxn modelId="{D423BE63-4EC6-4C0A-B660-08ADCE7BE86B}" type="presParOf" srcId="{106BB899-081C-40F0-A594-2819B680E9CE}" destId="{625948C5-6935-40C4-8972-477EDDE7AF9D}" srcOrd="5" destOrd="0" presId="urn:microsoft.com/office/officeart/2005/8/layout/default"/>
    <dgm:cxn modelId="{4914ABCF-CD1B-4395-9C06-3088967B7CEE}" type="presParOf" srcId="{106BB899-081C-40F0-A594-2819B680E9CE}" destId="{B373EB3F-829C-408E-A711-9449946637E0}" srcOrd="6" destOrd="0" presId="urn:microsoft.com/office/officeart/2005/8/layout/default"/>
    <dgm:cxn modelId="{A2269623-367B-4BDA-82F4-C7347BBA0B7C}" type="presParOf" srcId="{106BB899-081C-40F0-A594-2819B680E9CE}" destId="{DCCC9B78-1C95-4577-A174-34D9DF34868A}" srcOrd="7" destOrd="0" presId="urn:microsoft.com/office/officeart/2005/8/layout/default"/>
    <dgm:cxn modelId="{F12F7246-8DB7-49BD-AC68-8004806F23F0}" type="presParOf" srcId="{106BB899-081C-40F0-A594-2819B680E9CE}" destId="{9B6F538E-697C-4C50-87F8-C14D4D31631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AA9F0CF-8145-4714-87C2-D1AC70B50A5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0BAEE983-7A2F-40D5-8785-5BE53D8EDA30}">
      <dgm:prSet/>
      <dgm:spPr/>
      <dgm:t>
        <a:bodyPr/>
        <a:lstStyle/>
        <a:p>
          <a:r>
            <a:rPr lang="en-US"/>
            <a:t>🦴 Suspected osteomyelitis</a:t>
          </a:r>
        </a:p>
      </dgm:t>
    </dgm:pt>
    <dgm:pt modelId="{1974AD95-C5DC-4794-8DEC-7834EE2A9DDC}" type="parTrans" cxnId="{8E775B85-9ADD-4B46-BD8A-48B974460A87}">
      <dgm:prSet/>
      <dgm:spPr/>
      <dgm:t>
        <a:bodyPr/>
        <a:lstStyle/>
        <a:p>
          <a:endParaRPr lang="en-US"/>
        </a:p>
      </dgm:t>
    </dgm:pt>
    <dgm:pt modelId="{01107890-F989-450B-A7E7-84CC7E88060C}" type="sibTrans" cxnId="{8E775B85-9ADD-4B46-BD8A-48B974460A87}">
      <dgm:prSet/>
      <dgm:spPr/>
      <dgm:t>
        <a:bodyPr/>
        <a:lstStyle/>
        <a:p>
          <a:endParaRPr lang="en-US"/>
        </a:p>
      </dgm:t>
    </dgm:pt>
    <dgm:pt modelId="{1CA7BE04-BC92-4AFC-AED4-23596DDF5DB7}">
      <dgm:prSet/>
      <dgm:spPr/>
      <dgm:t>
        <a:bodyPr/>
        <a:lstStyle/>
        <a:p>
          <a:r>
            <a:rPr lang="en-US"/>
            <a:t>📏 ABI &lt;0.8 or &gt;1.3, need for vascular intervention</a:t>
          </a:r>
        </a:p>
      </dgm:t>
    </dgm:pt>
    <dgm:pt modelId="{08898C72-3D08-456A-A632-8A033BA4B1C2}" type="parTrans" cxnId="{5222A4AF-6900-47FF-989F-29C8FB0CE010}">
      <dgm:prSet/>
      <dgm:spPr/>
      <dgm:t>
        <a:bodyPr/>
        <a:lstStyle/>
        <a:p>
          <a:endParaRPr lang="en-US"/>
        </a:p>
      </dgm:t>
    </dgm:pt>
    <dgm:pt modelId="{089A64F8-0C55-4264-9474-B02B8587AB52}" type="sibTrans" cxnId="{5222A4AF-6900-47FF-989F-29C8FB0CE010}">
      <dgm:prSet/>
      <dgm:spPr/>
      <dgm:t>
        <a:bodyPr/>
        <a:lstStyle/>
        <a:p>
          <a:endParaRPr lang="en-US"/>
        </a:p>
      </dgm:t>
    </dgm:pt>
    <dgm:pt modelId="{77652F54-F165-4006-8975-C119E5265F71}">
      <dgm:prSet/>
      <dgm:spPr/>
      <dgm:t>
        <a:bodyPr/>
        <a:lstStyle/>
        <a:p>
          <a:r>
            <a:rPr lang="en-US"/>
            <a:t>🧪 Suspected malignancy</a:t>
          </a:r>
        </a:p>
      </dgm:t>
    </dgm:pt>
    <dgm:pt modelId="{15E4E27E-91C5-4368-ADD1-2972BB6234BB}" type="parTrans" cxnId="{39B01764-2C0C-4174-93C8-EE5B8A3009EE}">
      <dgm:prSet/>
      <dgm:spPr/>
      <dgm:t>
        <a:bodyPr/>
        <a:lstStyle/>
        <a:p>
          <a:endParaRPr lang="en-US"/>
        </a:p>
      </dgm:t>
    </dgm:pt>
    <dgm:pt modelId="{30063413-595A-4ED0-A18D-C04FAC4302EA}" type="sibTrans" cxnId="{39B01764-2C0C-4174-93C8-EE5B8A3009EE}">
      <dgm:prSet/>
      <dgm:spPr/>
      <dgm:t>
        <a:bodyPr/>
        <a:lstStyle/>
        <a:p>
          <a:endParaRPr lang="en-US"/>
        </a:p>
      </dgm:t>
    </dgm:pt>
    <dgm:pt modelId="{C38D19E4-D706-48CF-A25C-72588FA2445B}" type="pres">
      <dgm:prSet presAssocID="{2AA9F0CF-8145-4714-87C2-D1AC70B50A50}" presName="hierChild1" presStyleCnt="0">
        <dgm:presLayoutVars>
          <dgm:chPref val="1"/>
          <dgm:dir/>
          <dgm:animOne val="branch"/>
          <dgm:animLvl val="lvl"/>
          <dgm:resizeHandles/>
        </dgm:presLayoutVars>
      </dgm:prSet>
      <dgm:spPr/>
    </dgm:pt>
    <dgm:pt modelId="{EAA56B08-3018-4F76-AD4E-1B4068BB8EAA}" type="pres">
      <dgm:prSet presAssocID="{0BAEE983-7A2F-40D5-8785-5BE53D8EDA30}" presName="hierRoot1" presStyleCnt="0"/>
      <dgm:spPr/>
    </dgm:pt>
    <dgm:pt modelId="{C8D2A3E3-9114-4E16-8A3D-86F139633053}" type="pres">
      <dgm:prSet presAssocID="{0BAEE983-7A2F-40D5-8785-5BE53D8EDA30}" presName="composite" presStyleCnt="0"/>
      <dgm:spPr/>
    </dgm:pt>
    <dgm:pt modelId="{5F86E902-4008-4C8C-BAD3-57D3B13221F6}" type="pres">
      <dgm:prSet presAssocID="{0BAEE983-7A2F-40D5-8785-5BE53D8EDA30}" presName="background" presStyleLbl="node0" presStyleIdx="0" presStyleCnt="3"/>
      <dgm:spPr/>
    </dgm:pt>
    <dgm:pt modelId="{95ABFB6E-371D-4143-8B2E-34F757BC1929}" type="pres">
      <dgm:prSet presAssocID="{0BAEE983-7A2F-40D5-8785-5BE53D8EDA30}" presName="text" presStyleLbl="fgAcc0" presStyleIdx="0" presStyleCnt="3">
        <dgm:presLayoutVars>
          <dgm:chPref val="3"/>
        </dgm:presLayoutVars>
      </dgm:prSet>
      <dgm:spPr/>
    </dgm:pt>
    <dgm:pt modelId="{60E6A757-DD77-4689-9373-CB597FE51163}" type="pres">
      <dgm:prSet presAssocID="{0BAEE983-7A2F-40D5-8785-5BE53D8EDA30}" presName="hierChild2" presStyleCnt="0"/>
      <dgm:spPr/>
    </dgm:pt>
    <dgm:pt modelId="{2B0F4346-A1B0-421D-843D-2D6EC726C789}" type="pres">
      <dgm:prSet presAssocID="{1CA7BE04-BC92-4AFC-AED4-23596DDF5DB7}" presName="hierRoot1" presStyleCnt="0"/>
      <dgm:spPr/>
    </dgm:pt>
    <dgm:pt modelId="{4431F9F7-AF8B-4E7A-A29D-903CDB4785A6}" type="pres">
      <dgm:prSet presAssocID="{1CA7BE04-BC92-4AFC-AED4-23596DDF5DB7}" presName="composite" presStyleCnt="0"/>
      <dgm:spPr/>
    </dgm:pt>
    <dgm:pt modelId="{E29E17BA-7B70-4BE7-A2A4-134A55F25D28}" type="pres">
      <dgm:prSet presAssocID="{1CA7BE04-BC92-4AFC-AED4-23596DDF5DB7}" presName="background" presStyleLbl="node0" presStyleIdx="1" presStyleCnt="3"/>
      <dgm:spPr/>
    </dgm:pt>
    <dgm:pt modelId="{B701AFFC-A4A1-42A1-B67C-A31BF88D7B6B}" type="pres">
      <dgm:prSet presAssocID="{1CA7BE04-BC92-4AFC-AED4-23596DDF5DB7}" presName="text" presStyleLbl="fgAcc0" presStyleIdx="1" presStyleCnt="3">
        <dgm:presLayoutVars>
          <dgm:chPref val="3"/>
        </dgm:presLayoutVars>
      </dgm:prSet>
      <dgm:spPr/>
    </dgm:pt>
    <dgm:pt modelId="{9190C4DD-7329-4BBC-85A8-594F91496A0F}" type="pres">
      <dgm:prSet presAssocID="{1CA7BE04-BC92-4AFC-AED4-23596DDF5DB7}" presName="hierChild2" presStyleCnt="0"/>
      <dgm:spPr/>
    </dgm:pt>
    <dgm:pt modelId="{CD8E07E5-12C5-4446-BD2C-72897DDA274A}" type="pres">
      <dgm:prSet presAssocID="{77652F54-F165-4006-8975-C119E5265F71}" presName="hierRoot1" presStyleCnt="0"/>
      <dgm:spPr/>
    </dgm:pt>
    <dgm:pt modelId="{7391C803-9EF5-46A9-A276-D3F16E8F6758}" type="pres">
      <dgm:prSet presAssocID="{77652F54-F165-4006-8975-C119E5265F71}" presName="composite" presStyleCnt="0"/>
      <dgm:spPr/>
    </dgm:pt>
    <dgm:pt modelId="{D8315EC2-8715-4FEA-B887-D1512AEC51DE}" type="pres">
      <dgm:prSet presAssocID="{77652F54-F165-4006-8975-C119E5265F71}" presName="background" presStyleLbl="node0" presStyleIdx="2" presStyleCnt="3"/>
      <dgm:spPr/>
    </dgm:pt>
    <dgm:pt modelId="{4A7FBE0E-81E7-450F-96EF-BACEABDD326E}" type="pres">
      <dgm:prSet presAssocID="{77652F54-F165-4006-8975-C119E5265F71}" presName="text" presStyleLbl="fgAcc0" presStyleIdx="2" presStyleCnt="3">
        <dgm:presLayoutVars>
          <dgm:chPref val="3"/>
        </dgm:presLayoutVars>
      </dgm:prSet>
      <dgm:spPr/>
    </dgm:pt>
    <dgm:pt modelId="{DEB5151F-C0DD-4B78-AE22-3F19E6005D04}" type="pres">
      <dgm:prSet presAssocID="{77652F54-F165-4006-8975-C119E5265F71}" presName="hierChild2" presStyleCnt="0"/>
      <dgm:spPr/>
    </dgm:pt>
  </dgm:ptLst>
  <dgm:cxnLst>
    <dgm:cxn modelId="{24203F1F-C82E-41A3-AB1F-C31F166E88A2}" type="presOf" srcId="{0BAEE983-7A2F-40D5-8785-5BE53D8EDA30}" destId="{95ABFB6E-371D-4143-8B2E-34F757BC1929}" srcOrd="0" destOrd="0" presId="urn:microsoft.com/office/officeart/2005/8/layout/hierarchy1"/>
    <dgm:cxn modelId="{18ADF83A-E8DD-4B7B-92B8-E3132976F649}" type="presOf" srcId="{77652F54-F165-4006-8975-C119E5265F71}" destId="{4A7FBE0E-81E7-450F-96EF-BACEABDD326E}" srcOrd="0" destOrd="0" presId="urn:microsoft.com/office/officeart/2005/8/layout/hierarchy1"/>
    <dgm:cxn modelId="{10060C3B-D31F-4E67-96C9-25304677CEA4}" type="presOf" srcId="{2AA9F0CF-8145-4714-87C2-D1AC70B50A50}" destId="{C38D19E4-D706-48CF-A25C-72588FA2445B}" srcOrd="0" destOrd="0" presId="urn:microsoft.com/office/officeart/2005/8/layout/hierarchy1"/>
    <dgm:cxn modelId="{39B01764-2C0C-4174-93C8-EE5B8A3009EE}" srcId="{2AA9F0CF-8145-4714-87C2-D1AC70B50A50}" destId="{77652F54-F165-4006-8975-C119E5265F71}" srcOrd="2" destOrd="0" parTransId="{15E4E27E-91C5-4368-ADD1-2972BB6234BB}" sibTransId="{30063413-595A-4ED0-A18D-C04FAC4302EA}"/>
    <dgm:cxn modelId="{8E775B85-9ADD-4B46-BD8A-48B974460A87}" srcId="{2AA9F0CF-8145-4714-87C2-D1AC70B50A50}" destId="{0BAEE983-7A2F-40D5-8785-5BE53D8EDA30}" srcOrd="0" destOrd="0" parTransId="{1974AD95-C5DC-4794-8DEC-7834EE2A9DDC}" sibTransId="{01107890-F989-450B-A7E7-84CC7E88060C}"/>
    <dgm:cxn modelId="{5222A4AF-6900-47FF-989F-29C8FB0CE010}" srcId="{2AA9F0CF-8145-4714-87C2-D1AC70B50A50}" destId="{1CA7BE04-BC92-4AFC-AED4-23596DDF5DB7}" srcOrd="1" destOrd="0" parTransId="{08898C72-3D08-456A-A632-8A033BA4B1C2}" sibTransId="{089A64F8-0C55-4264-9474-B02B8587AB52}"/>
    <dgm:cxn modelId="{DD025EC0-D12D-4B92-9F73-8220D7C6B3B8}" type="presOf" srcId="{1CA7BE04-BC92-4AFC-AED4-23596DDF5DB7}" destId="{B701AFFC-A4A1-42A1-B67C-A31BF88D7B6B}" srcOrd="0" destOrd="0" presId="urn:microsoft.com/office/officeart/2005/8/layout/hierarchy1"/>
    <dgm:cxn modelId="{22008B88-E560-464E-BCC7-FB63BD1CAE38}" type="presParOf" srcId="{C38D19E4-D706-48CF-A25C-72588FA2445B}" destId="{EAA56B08-3018-4F76-AD4E-1B4068BB8EAA}" srcOrd="0" destOrd="0" presId="urn:microsoft.com/office/officeart/2005/8/layout/hierarchy1"/>
    <dgm:cxn modelId="{8BDFEF1B-9731-4629-B617-180603E29BB4}" type="presParOf" srcId="{EAA56B08-3018-4F76-AD4E-1B4068BB8EAA}" destId="{C8D2A3E3-9114-4E16-8A3D-86F139633053}" srcOrd="0" destOrd="0" presId="urn:microsoft.com/office/officeart/2005/8/layout/hierarchy1"/>
    <dgm:cxn modelId="{1965700F-9C13-4297-BB44-43273BC79BB8}" type="presParOf" srcId="{C8D2A3E3-9114-4E16-8A3D-86F139633053}" destId="{5F86E902-4008-4C8C-BAD3-57D3B13221F6}" srcOrd="0" destOrd="0" presId="urn:microsoft.com/office/officeart/2005/8/layout/hierarchy1"/>
    <dgm:cxn modelId="{2E06FF9F-D2EA-4245-9EE8-27F85D934B26}" type="presParOf" srcId="{C8D2A3E3-9114-4E16-8A3D-86F139633053}" destId="{95ABFB6E-371D-4143-8B2E-34F757BC1929}" srcOrd="1" destOrd="0" presId="urn:microsoft.com/office/officeart/2005/8/layout/hierarchy1"/>
    <dgm:cxn modelId="{96990529-9A30-48AD-9D98-8BBD27861F37}" type="presParOf" srcId="{EAA56B08-3018-4F76-AD4E-1B4068BB8EAA}" destId="{60E6A757-DD77-4689-9373-CB597FE51163}" srcOrd="1" destOrd="0" presId="urn:microsoft.com/office/officeart/2005/8/layout/hierarchy1"/>
    <dgm:cxn modelId="{C468F1AD-5303-4DB9-975D-4D33D98C3B22}" type="presParOf" srcId="{C38D19E4-D706-48CF-A25C-72588FA2445B}" destId="{2B0F4346-A1B0-421D-843D-2D6EC726C789}" srcOrd="1" destOrd="0" presId="urn:microsoft.com/office/officeart/2005/8/layout/hierarchy1"/>
    <dgm:cxn modelId="{26C8AA53-D541-4859-B503-5A812496ED95}" type="presParOf" srcId="{2B0F4346-A1B0-421D-843D-2D6EC726C789}" destId="{4431F9F7-AF8B-4E7A-A29D-903CDB4785A6}" srcOrd="0" destOrd="0" presId="urn:microsoft.com/office/officeart/2005/8/layout/hierarchy1"/>
    <dgm:cxn modelId="{0D6B1142-520A-41C8-B5F2-100FFA105109}" type="presParOf" srcId="{4431F9F7-AF8B-4E7A-A29D-903CDB4785A6}" destId="{E29E17BA-7B70-4BE7-A2A4-134A55F25D28}" srcOrd="0" destOrd="0" presId="urn:microsoft.com/office/officeart/2005/8/layout/hierarchy1"/>
    <dgm:cxn modelId="{2B0F8EC0-6D23-41C8-8D1A-2297AAF885EF}" type="presParOf" srcId="{4431F9F7-AF8B-4E7A-A29D-903CDB4785A6}" destId="{B701AFFC-A4A1-42A1-B67C-A31BF88D7B6B}" srcOrd="1" destOrd="0" presId="urn:microsoft.com/office/officeart/2005/8/layout/hierarchy1"/>
    <dgm:cxn modelId="{DED164CA-2F71-452C-A7FB-09302B71D1C0}" type="presParOf" srcId="{2B0F4346-A1B0-421D-843D-2D6EC726C789}" destId="{9190C4DD-7329-4BBC-85A8-594F91496A0F}" srcOrd="1" destOrd="0" presId="urn:microsoft.com/office/officeart/2005/8/layout/hierarchy1"/>
    <dgm:cxn modelId="{2F1DF6A5-2032-4BCD-974B-89F0445C6AB1}" type="presParOf" srcId="{C38D19E4-D706-48CF-A25C-72588FA2445B}" destId="{CD8E07E5-12C5-4446-BD2C-72897DDA274A}" srcOrd="2" destOrd="0" presId="urn:microsoft.com/office/officeart/2005/8/layout/hierarchy1"/>
    <dgm:cxn modelId="{B08500B7-6AED-43FC-A591-5A26FCCBE64C}" type="presParOf" srcId="{CD8E07E5-12C5-4446-BD2C-72897DDA274A}" destId="{7391C803-9EF5-46A9-A276-D3F16E8F6758}" srcOrd="0" destOrd="0" presId="urn:microsoft.com/office/officeart/2005/8/layout/hierarchy1"/>
    <dgm:cxn modelId="{1D5E5F82-571B-441C-88FD-522FDF1BC01A}" type="presParOf" srcId="{7391C803-9EF5-46A9-A276-D3F16E8F6758}" destId="{D8315EC2-8715-4FEA-B887-D1512AEC51DE}" srcOrd="0" destOrd="0" presId="urn:microsoft.com/office/officeart/2005/8/layout/hierarchy1"/>
    <dgm:cxn modelId="{F0269743-651D-4979-97B2-FFF22EB344BA}" type="presParOf" srcId="{7391C803-9EF5-46A9-A276-D3F16E8F6758}" destId="{4A7FBE0E-81E7-450F-96EF-BACEABDD326E}" srcOrd="1" destOrd="0" presId="urn:microsoft.com/office/officeart/2005/8/layout/hierarchy1"/>
    <dgm:cxn modelId="{8E719175-D4CD-4E8A-9BAB-255B1C4EA8D8}" type="presParOf" srcId="{CD8E07E5-12C5-4446-BD2C-72897DDA274A}" destId="{DEB5151F-C0DD-4B78-AE22-3F19E6005D0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DB44DA6-BA12-4BD9-BF18-84EC0E6252C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1D27F586-2C19-4357-93CC-B960D1198553}">
      <dgm:prSet/>
      <dgm:spPr/>
      <dgm:t>
        <a:bodyPr/>
        <a:lstStyle/>
        <a:p>
          <a:r>
            <a:rPr lang="en-US"/>
            <a:t>✂️ Sharp/selective debridement</a:t>
          </a:r>
        </a:p>
      </dgm:t>
    </dgm:pt>
    <dgm:pt modelId="{772E3CF6-1EF3-41B3-BDF6-4CF77519ABB1}" type="parTrans" cxnId="{8BBE96A8-02DC-4374-BE9E-57A6B22C5C0C}">
      <dgm:prSet/>
      <dgm:spPr/>
      <dgm:t>
        <a:bodyPr/>
        <a:lstStyle/>
        <a:p>
          <a:endParaRPr lang="en-US"/>
        </a:p>
      </dgm:t>
    </dgm:pt>
    <dgm:pt modelId="{FB7614B2-EB24-40DB-AB8D-47B07172AA27}" type="sibTrans" cxnId="{8BBE96A8-02DC-4374-BE9E-57A6B22C5C0C}">
      <dgm:prSet/>
      <dgm:spPr/>
      <dgm:t>
        <a:bodyPr/>
        <a:lstStyle/>
        <a:p>
          <a:endParaRPr lang="en-US"/>
        </a:p>
      </dgm:t>
    </dgm:pt>
    <dgm:pt modelId="{FF8C1459-640D-4F79-88D6-72EA8805E251}">
      <dgm:prSet/>
      <dgm:spPr/>
      <dgm:t>
        <a:bodyPr/>
        <a:lstStyle/>
        <a:p>
          <a:r>
            <a:rPr lang="en-US"/>
            <a:t>🧬 CTPs/amniotic grafts</a:t>
          </a:r>
        </a:p>
      </dgm:t>
    </dgm:pt>
    <dgm:pt modelId="{062D00DA-C7AE-467D-B8CD-5A9372566C58}" type="parTrans" cxnId="{D6143658-E2E3-4210-86B2-F6056439742C}">
      <dgm:prSet/>
      <dgm:spPr/>
      <dgm:t>
        <a:bodyPr/>
        <a:lstStyle/>
        <a:p>
          <a:endParaRPr lang="en-US"/>
        </a:p>
      </dgm:t>
    </dgm:pt>
    <dgm:pt modelId="{B5F66604-0786-49B8-A187-2D26CE43E91D}" type="sibTrans" cxnId="{D6143658-E2E3-4210-86B2-F6056439742C}">
      <dgm:prSet/>
      <dgm:spPr/>
      <dgm:t>
        <a:bodyPr/>
        <a:lstStyle/>
        <a:p>
          <a:endParaRPr lang="en-US"/>
        </a:p>
      </dgm:t>
    </dgm:pt>
    <dgm:pt modelId="{52FF3FDC-36E3-4B11-877A-6795537D9EC0}">
      <dgm:prSet/>
      <dgm:spPr/>
      <dgm:t>
        <a:bodyPr/>
        <a:lstStyle/>
        <a:p>
          <a:r>
            <a:rPr lang="en-US"/>
            <a:t>🌀 NPWT</a:t>
          </a:r>
        </a:p>
      </dgm:t>
    </dgm:pt>
    <dgm:pt modelId="{7D18B3C1-52C8-4BCF-ADFD-287212B4A8BC}" type="parTrans" cxnId="{9E189B54-52E3-4B8D-B322-25D479C00B4B}">
      <dgm:prSet/>
      <dgm:spPr/>
      <dgm:t>
        <a:bodyPr/>
        <a:lstStyle/>
        <a:p>
          <a:endParaRPr lang="en-US"/>
        </a:p>
      </dgm:t>
    </dgm:pt>
    <dgm:pt modelId="{FC2CFD7F-388B-460B-9C26-53C6DF947069}" type="sibTrans" cxnId="{9E189B54-52E3-4B8D-B322-25D479C00B4B}">
      <dgm:prSet/>
      <dgm:spPr/>
      <dgm:t>
        <a:bodyPr/>
        <a:lstStyle/>
        <a:p>
          <a:endParaRPr lang="en-US"/>
        </a:p>
      </dgm:t>
    </dgm:pt>
    <dgm:pt modelId="{7D4BBF20-69A4-43A7-9311-375F761179F8}">
      <dgm:prSet/>
      <dgm:spPr/>
      <dgm:t>
        <a:bodyPr/>
        <a:lstStyle/>
        <a:p>
          <a:r>
            <a:rPr lang="en-US"/>
            <a:t>🔊 Low-frequency ultrasound</a:t>
          </a:r>
        </a:p>
      </dgm:t>
    </dgm:pt>
    <dgm:pt modelId="{3F0ACBE2-D35E-4E58-A1D9-9DEF72804296}" type="parTrans" cxnId="{D916E379-08F2-4F9D-BD59-A5CC45F43884}">
      <dgm:prSet/>
      <dgm:spPr/>
      <dgm:t>
        <a:bodyPr/>
        <a:lstStyle/>
        <a:p>
          <a:endParaRPr lang="en-US"/>
        </a:p>
      </dgm:t>
    </dgm:pt>
    <dgm:pt modelId="{4D041F51-6F99-4796-B9E2-CFC4906C0B71}" type="sibTrans" cxnId="{D916E379-08F2-4F9D-BD59-A5CC45F43884}">
      <dgm:prSet/>
      <dgm:spPr/>
      <dgm:t>
        <a:bodyPr/>
        <a:lstStyle/>
        <a:p>
          <a:endParaRPr lang="en-US"/>
        </a:p>
      </dgm:t>
    </dgm:pt>
    <dgm:pt modelId="{DA678CCC-DD14-4161-BCEF-D63A8E48DBFF}">
      <dgm:prSet/>
      <dgm:spPr/>
      <dgm:t>
        <a:bodyPr/>
        <a:lstStyle/>
        <a:p>
          <a:r>
            <a:rPr lang="en-US"/>
            <a:t>📏 ABI testing</a:t>
          </a:r>
        </a:p>
      </dgm:t>
    </dgm:pt>
    <dgm:pt modelId="{D257F4CC-AE14-44DE-BAB8-B2C142F07100}" type="parTrans" cxnId="{5A6CCE26-FC10-4AB9-8E89-5D115FEE1DE1}">
      <dgm:prSet/>
      <dgm:spPr/>
      <dgm:t>
        <a:bodyPr/>
        <a:lstStyle/>
        <a:p>
          <a:endParaRPr lang="en-US"/>
        </a:p>
      </dgm:t>
    </dgm:pt>
    <dgm:pt modelId="{46B121D7-598D-4781-872E-D33043AA6D26}" type="sibTrans" cxnId="{5A6CCE26-FC10-4AB9-8E89-5D115FEE1DE1}">
      <dgm:prSet/>
      <dgm:spPr/>
      <dgm:t>
        <a:bodyPr/>
        <a:lstStyle/>
        <a:p>
          <a:endParaRPr lang="en-US"/>
        </a:p>
      </dgm:t>
    </dgm:pt>
    <dgm:pt modelId="{DF5D30B5-4279-44EA-8ED5-F542F11A1767}">
      <dgm:prSet/>
      <dgm:spPr/>
      <dgm:t>
        <a:bodyPr/>
        <a:lstStyle/>
        <a:p>
          <a:r>
            <a:rPr lang="en-US"/>
            <a:t>🦶 Diabetic foot exam</a:t>
          </a:r>
        </a:p>
      </dgm:t>
    </dgm:pt>
    <dgm:pt modelId="{205F2A7A-A2C7-47A4-89F3-566776AB6ECB}" type="parTrans" cxnId="{CE0EB412-999E-41F5-AC61-520AED11DF55}">
      <dgm:prSet/>
      <dgm:spPr/>
      <dgm:t>
        <a:bodyPr/>
        <a:lstStyle/>
        <a:p>
          <a:endParaRPr lang="en-US"/>
        </a:p>
      </dgm:t>
    </dgm:pt>
    <dgm:pt modelId="{11909B47-A598-47DC-9C40-E43B2C53682B}" type="sibTrans" cxnId="{CE0EB412-999E-41F5-AC61-520AED11DF55}">
      <dgm:prSet/>
      <dgm:spPr/>
      <dgm:t>
        <a:bodyPr/>
        <a:lstStyle/>
        <a:p>
          <a:endParaRPr lang="en-US"/>
        </a:p>
      </dgm:t>
    </dgm:pt>
    <dgm:pt modelId="{5B7CD249-9B72-4FB3-9CFD-A4E64CB1C265}" type="pres">
      <dgm:prSet presAssocID="{2DB44DA6-BA12-4BD9-BF18-84EC0E6252C1}" presName="linear" presStyleCnt="0">
        <dgm:presLayoutVars>
          <dgm:animLvl val="lvl"/>
          <dgm:resizeHandles val="exact"/>
        </dgm:presLayoutVars>
      </dgm:prSet>
      <dgm:spPr/>
    </dgm:pt>
    <dgm:pt modelId="{8B57EC6A-3C4D-4A00-B560-34EC9006F11F}" type="pres">
      <dgm:prSet presAssocID="{1D27F586-2C19-4357-93CC-B960D1198553}" presName="parentText" presStyleLbl="node1" presStyleIdx="0" presStyleCnt="6">
        <dgm:presLayoutVars>
          <dgm:chMax val="0"/>
          <dgm:bulletEnabled val="1"/>
        </dgm:presLayoutVars>
      </dgm:prSet>
      <dgm:spPr/>
    </dgm:pt>
    <dgm:pt modelId="{6046416F-89D5-4F96-9907-1888B8DD49AB}" type="pres">
      <dgm:prSet presAssocID="{FB7614B2-EB24-40DB-AB8D-47B07172AA27}" presName="spacer" presStyleCnt="0"/>
      <dgm:spPr/>
    </dgm:pt>
    <dgm:pt modelId="{7141F35F-6E40-4E2B-8DCE-C1C25F4E2E55}" type="pres">
      <dgm:prSet presAssocID="{FF8C1459-640D-4F79-88D6-72EA8805E251}" presName="parentText" presStyleLbl="node1" presStyleIdx="1" presStyleCnt="6">
        <dgm:presLayoutVars>
          <dgm:chMax val="0"/>
          <dgm:bulletEnabled val="1"/>
        </dgm:presLayoutVars>
      </dgm:prSet>
      <dgm:spPr/>
    </dgm:pt>
    <dgm:pt modelId="{09252D85-11B0-47E7-93AE-9368938331D5}" type="pres">
      <dgm:prSet presAssocID="{B5F66604-0786-49B8-A187-2D26CE43E91D}" presName="spacer" presStyleCnt="0"/>
      <dgm:spPr/>
    </dgm:pt>
    <dgm:pt modelId="{72ACC991-02AD-43E7-B4E8-49CCABA391A7}" type="pres">
      <dgm:prSet presAssocID="{52FF3FDC-36E3-4B11-877A-6795537D9EC0}" presName="parentText" presStyleLbl="node1" presStyleIdx="2" presStyleCnt="6">
        <dgm:presLayoutVars>
          <dgm:chMax val="0"/>
          <dgm:bulletEnabled val="1"/>
        </dgm:presLayoutVars>
      </dgm:prSet>
      <dgm:spPr/>
    </dgm:pt>
    <dgm:pt modelId="{1A6DF007-0C38-40C0-ADB0-1E0221FC4558}" type="pres">
      <dgm:prSet presAssocID="{FC2CFD7F-388B-460B-9C26-53C6DF947069}" presName="spacer" presStyleCnt="0"/>
      <dgm:spPr/>
    </dgm:pt>
    <dgm:pt modelId="{5574C0E3-069E-4F5F-B627-963EA4CF9377}" type="pres">
      <dgm:prSet presAssocID="{7D4BBF20-69A4-43A7-9311-375F761179F8}" presName="parentText" presStyleLbl="node1" presStyleIdx="3" presStyleCnt="6">
        <dgm:presLayoutVars>
          <dgm:chMax val="0"/>
          <dgm:bulletEnabled val="1"/>
        </dgm:presLayoutVars>
      </dgm:prSet>
      <dgm:spPr/>
    </dgm:pt>
    <dgm:pt modelId="{E50D9725-FDE0-4C65-A221-357F4AAAA2EB}" type="pres">
      <dgm:prSet presAssocID="{4D041F51-6F99-4796-B9E2-CFC4906C0B71}" presName="spacer" presStyleCnt="0"/>
      <dgm:spPr/>
    </dgm:pt>
    <dgm:pt modelId="{4C7BAB1E-0AE8-4C26-B4E5-86D8FCDBA9AB}" type="pres">
      <dgm:prSet presAssocID="{DA678CCC-DD14-4161-BCEF-D63A8E48DBFF}" presName="parentText" presStyleLbl="node1" presStyleIdx="4" presStyleCnt="6">
        <dgm:presLayoutVars>
          <dgm:chMax val="0"/>
          <dgm:bulletEnabled val="1"/>
        </dgm:presLayoutVars>
      </dgm:prSet>
      <dgm:spPr/>
    </dgm:pt>
    <dgm:pt modelId="{28983C9D-967F-47BB-8717-37FB7048B9FE}" type="pres">
      <dgm:prSet presAssocID="{46B121D7-598D-4781-872E-D33043AA6D26}" presName="spacer" presStyleCnt="0"/>
      <dgm:spPr/>
    </dgm:pt>
    <dgm:pt modelId="{89F0375F-39FF-4A03-9388-E22DEC577780}" type="pres">
      <dgm:prSet presAssocID="{DF5D30B5-4279-44EA-8ED5-F542F11A1767}" presName="parentText" presStyleLbl="node1" presStyleIdx="5" presStyleCnt="6">
        <dgm:presLayoutVars>
          <dgm:chMax val="0"/>
          <dgm:bulletEnabled val="1"/>
        </dgm:presLayoutVars>
      </dgm:prSet>
      <dgm:spPr/>
    </dgm:pt>
  </dgm:ptLst>
  <dgm:cxnLst>
    <dgm:cxn modelId="{CE0EB412-999E-41F5-AC61-520AED11DF55}" srcId="{2DB44DA6-BA12-4BD9-BF18-84EC0E6252C1}" destId="{DF5D30B5-4279-44EA-8ED5-F542F11A1767}" srcOrd="5" destOrd="0" parTransId="{205F2A7A-A2C7-47A4-89F3-566776AB6ECB}" sibTransId="{11909B47-A598-47DC-9C40-E43B2C53682B}"/>
    <dgm:cxn modelId="{D909D71B-47A8-4F02-9E20-17C751735484}" type="presOf" srcId="{DA678CCC-DD14-4161-BCEF-D63A8E48DBFF}" destId="{4C7BAB1E-0AE8-4C26-B4E5-86D8FCDBA9AB}" srcOrd="0" destOrd="0" presId="urn:microsoft.com/office/officeart/2005/8/layout/vList2"/>
    <dgm:cxn modelId="{5A6CCE26-FC10-4AB9-8E89-5D115FEE1DE1}" srcId="{2DB44DA6-BA12-4BD9-BF18-84EC0E6252C1}" destId="{DA678CCC-DD14-4161-BCEF-D63A8E48DBFF}" srcOrd="4" destOrd="0" parTransId="{D257F4CC-AE14-44DE-BAB8-B2C142F07100}" sibTransId="{46B121D7-598D-4781-872E-D33043AA6D26}"/>
    <dgm:cxn modelId="{3747FD31-936D-467E-BF10-ECDEFB3E8020}" type="presOf" srcId="{2DB44DA6-BA12-4BD9-BF18-84EC0E6252C1}" destId="{5B7CD249-9B72-4FB3-9CFD-A4E64CB1C265}" srcOrd="0" destOrd="0" presId="urn:microsoft.com/office/officeart/2005/8/layout/vList2"/>
    <dgm:cxn modelId="{F29C5148-65EA-498C-B796-7296743B2A35}" type="presOf" srcId="{1D27F586-2C19-4357-93CC-B960D1198553}" destId="{8B57EC6A-3C4D-4A00-B560-34EC9006F11F}" srcOrd="0" destOrd="0" presId="urn:microsoft.com/office/officeart/2005/8/layout/vList2"/>
    <dgm:cxn modelId="{8897DE68-7110-4F32-B06E-B73BEE2F57DE}" type="presOf" srcId="{FF8C1459-640D-4F79-88D6-72EA8805E251}" destId="{7141F35F-6E40-4E2B-8DCE-C1C25F4E2E55}" srcOrd="0" destOrd="0" presId="urn:microsoft.com/office/officeart/2005/8/layout/vList2"/>
    <dgm:cxn modelId="{9E189B54-52E3-4B8D-B322-25D479C00B4B}" srcId="{2DB44DA6-BA12-4BD9-BF18-84EC0E6252C1}" destId="{52FF3FDC-36E3-4B11-877A-6795537D9EC0}" srcOrd="2" destOrd="0" parTransId="{7D18B3C1-52C8-4BCF-ADFD-287212B4A8BC}" sibTransId="{FC2CFD7F-388B-460B-9C26-53C6DF947069}"/>
    <dgm:cxn modelId="{D6143658-E2E3-4210-86B2-F6056439742C}" srcId="{2DB44DA6-BA12-4BD9-BF18-84EC0E6252C1}" destId="{FF8C1459-640D-4F79-88D6-72EA8805E251}" srcOrd="1" destOrd="0" parTransId="{062D00DA-C7AE-467D-B8CD-5A9372566C58}" sibTransId="{B5F66604-0786-49B8-A187-2D26CE43E91D}"/>
    <dgm:cxn modelId="{D916E379-08F2-4F9D-BD59-A5CC45F43884}" srcId="{2DB44DA6-BA12-4BD9-BF18-84EC0E6252C1}" destId="{7D4BBF20-69A4-43A7-9311-375F761179F8}" srcOrd="3" destOrd="0" parTransId="{3F0ACBE2-D35E-4E58-A1D9-9DEF72804296}" sibTransId="{4D041F51-6F99-4796-B9E2-CFC4906C0B71}"/>
    <dgm:cxn modelId="{A9E50F8C-577A-4AC7-B831-97A9CD41167D}" type="presOf" srcId="{DF5D30B5-4279-44EA-8ED5-F542F11A1767}" destId="{89F0375F-39FF-4A03-9388-E22DEC577780}" srcOrd="0" destOrd="0" presId="urn:microsoft.com/office/officeart/2005/8/layout/vList2"/>
    <dgm:cxn modelId="{8BBE96A8-02DC-4374-BE9E-57A6B22C5C0C}" srcId="{2DB44DA6-BA12-4BD9-BF18-84EC0E6252C1}" destId="{1D27F586-2C19-4357-93CC-B960D1198553}" srcOrd="0" destOrd="0" parTransId="{772E3CF6-1EF3-41B3-BDF6-4CF77519ABB1}" sibTransId="{FB7614B2-EB24-40DB-AB8D-47B07172AA27}"/>
    <dgm:cxn modelId="{36E6C7F1-BE7A-4166-B4B7-41044D81BDED}" type="presOf" srcId="{7D4BBF20-69A4-43A7-9311-375F761179F8}" destId="{5574C0E3-069E-4F5F-B627-963EA4CF9377}" srcOrd="0" destOrd="0" presId="urn:microsoft.com/office/officeart/2005/8/layout/vList2"/>
    <dgm:cxn modelId="{C13918FF-6722-4645-BDDB-247495B1A891}" type="presOf" srcId="{52FF3FDC-36E3-4B11-877A-6795537D9EC0}" destId="{72ACC991-02AD-43E7-B4E8-49CCABA391A7}" srcOrd="0" destOrd="0" presId="urn:microsoft.com/office/officeart/2005/8/layout/vList2"/>
    <dgm:cxn modelId="{7EA7AC63-5C8B-455B-9588-83A57D1CD965}" type="presParOf" srcId="{5B7CD249-9B72-4FB3-9CFD-A4E64CB1C265}" destId="{8B57EC6A-3C4D-4A00-B560-34EC9006F11F}" srcOrd="0" destOrd="0" presId="urn:microsoft.com/office/officeart/2005/8/layout/vList2"/>
    <dgm:cxn modelId="{D46EA8B7-1161-4E6A-94DB-90A91F81F5D8}" type="presParOf" srcId="{5B7CD249-9B72-4FB3-9CFD-A4E64CB1C265}" destId="{6046416F-89D5-4F96-9907-1888B8DD49AB}" srcOrd="1" destOrd="0" presId="urn:microsoft.com/office/officeart/2005/8/layout/vList2"/>
    <dgm:cxn modelId="{9BAAE261-C95B-45F7-AE43-003D629F5262}" type="presParOf" srcId="{5B7CD249-9B72-4FB3-9CFD-A4E64CB1C265}" destId="{7141F35F-6E40-4E2B-8DCE-C1C25F4E2E55}" srcOrd="2" destOrd="0" presId="urn:microsoft.com/office/officeart/2005/8/layout/vList2"/>
    <dgm:cxn modelId="{949C5BAD-DBC7-42CB-BF41-67F9A5C1CCBF}" type="presParOf" srcId="{5B7CD249-9B72-4FB3-9CFD-A4E64CB1C265}" destId="{09252D85-11B0-47E7-93AE-9368938331D5}" srcOrd="3" destOrd="0" presId="urn:microsoft.com/office/officeart/2005/8/layout/vList2"/>
    <dgm:cxn modelId="{73F72E36-013E-4F5A-B6D4-9318CA2101BD}" type="presParOf" srcId="{5B7CD249-9B72-4FB3-9CFD-A4E64CB1C265}" destId="{72ACC991-02AD-43E7-B4E8-49CCABA391A7}" srcOrd="4" destOrd="0" presId="urn:microsoft.com/office/officeart/2005/8/layout/vList2"/>
    <dgm:cxn modelId="{43BBF776-9EB9-4570-BC0D-CD4FF340B89A}" type="presParOf" srcId="{5B7CD249-9B72-4FB3-9CFD-A4E64CB1C265}" destId="{1A6DF007-0C38-40C0-ADB0-1E0221FC4558}" srcOrd="5" destOrd="0" presId="urn:microsoft.com/office/officeart/2005/8/layout/vList2"/>
    <dgm:cxn modelId="{FB22EDB1-2AD1-4384-AAED-1195C026641D}" type="presParOf" srcId="{5B7CD249-9B72-4FB3-9CFD-A4E64CB1C265}" destId="{5574C0E3-069E-4F5F-B627-963EA4CF9377}" srcOrd="6" destOrd="0" presId="urn:microsoft.com/office/officeart/2005/8/layout/vList2"/>
    <dgm:cxn modelId="{DEADFA96-628F-457D-AB70-8DF11F2614DF}" type="presParOf" srcId="{5B7CD249-9B72-4FB3-9CFD-A4E64CB1C265}" destId="{E50D9725-FDE0-4C65-A221-357F4AAAA2EB}" srcOrd="7" destOrd="0" presId="urn:microsoft.com/office/officeart/2005/8/layout/vList2"/>
    <dgm:cxn modelId="{FCC4B38C-A7ED-4ABE-99FF-6AF1760B1531}" type="presParOf" srcId="{5B7CD249-9B72-4FB3-9CFD-A4E64CB1C265}" destId="{4C7BAB1E-0AE8-4C26-B4E5-86D8FCDBA9AB}" srcOrd="8" destOrd="0" presId="urn:microsoft.com/office/officeart/2005/8/layout/vList2"/>
    <dgm:cxn modelId="{91860749-F7B6-414F-8252-639A3D5FF978}" type="presParOf" srcId="{5B7CD249-9B72-4FB3-9CFD-A4E64CB1C265}" destId="{28983C9D-967F-47BB-8717-37FB7048B9FE}" srcOrd="9" destOrd="0" presId="urn:microsoft.com/office/officeart/2005/8/layout/vList2"/>
    <dgm:cxn modelId="{5F741CC0-F3DC-40D9-A518-FF9D661D36F1}" type="presParOf" srcId="{5B7CD249-9B72-4FB3-9CFD-A4E64CB1C265}" destId="{89F0375F-39FF-4A03-9388-E22DEC57778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AC9AE5D-D8BC-4609-BD21-DDB7657859E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DD9521C-C0C5-4F82-BB5F-2DE5630A2C0B}">
      <dgm:prSet/>
      <dgm:spPr/>
      <dgm:t>
        <a:bodyPr/>
        <a:lstStyle/>
        <a:p>
          <a:r>
            <a:rPr lang="en-US"/>
            <a:t>🧾 Selective: 97597/97598</a:t>
          </a:r>
        </a:p>
      </dgm:t>
    </dgm:pt>
    <dgm:pt modelId="{86E9DD5F-C7C8-44AB-AFD4-CA7586FBD1C2}" type="parTrans" cxnId="{E75F8354-D894-47F7-A85E-AE77177FFEB9}">
      <dgm:prSet/>
      <dgm:spPr/>
      <dgm:t>
        <a:bodyPr/>
        <a:lstStyle/>
        <a:p>
          <a:endParaRPr lang="en-US"/>
        </a:p>
      </dgm:t>
    </dgm:pt>
    <dgm:pt modelId="{62023C40-11DE-4160-A953-2DF9BA1D04E7}" type="sibTrans" cxnId="{E75F8354-D894-47F7-A85E-AE77177FFEB9}">
      <dgm:prSet/>
      <dgm:spPr/>
      <dgm:t>
        <a:bodyPr/>
        <a:lstStyle/>
        <a:p>
          <a:endParaRPr lang="en-US"/>
        </a:p>
      </dgm:t>
    </dgm:pt>
    <dgm:pt modelId="{7A6C30DC-FB2F-4481-A34C-5766A27CFAA4}">
      <dgm:prSet/>
      <dgm:spPr/>
      <dgm:t>
        <a:bodyPr/>
        <a:lstStyle/>
        <a:p>
          <a:r>
            <a:rPr lang="en-US"/>
            <a:t>🧾 Excisional: 11042–11045</a:t>
          </a:r>
        </a:p>
      </dgm:t>
    </dgm:pt>
    <dgm:pt modelId="{3ACAB55F-9D89-4FB3-9BB2-F4F860E50910}" type="parTrans" cxnId="{8D13EFCD-3328-485B-9FF4-E3B568BD0967}">
      <dgm:prSet/>
      <dgm:spPr/>
      <dgm:t>
        <a:bodyPr/>
        <a:lstStyle/>
        <a:p>
          <a:endParaRPr lang="en-US"/>
        </a:p>
      </dgm:t>
    </dgm:pt>
    <dgm:pt modelId="{298A7963-A9F6-4CDE-9D03-860ADC0E631D}" type="sibTrans" cxnId="{8D13EFCD-3328-485B-9FF4-E3B568BD0967}">
      <dgm:prSet/>
      <dgm:spPr/>
      <dgm:t>
        <a:bodyPr/>
        <a:lstStyle/>
        <a:p>
          <a:endParaRPr lang="en-US"/>
        </a:p>
      </dgm:t>
    </dgm:pt>
    <dgm:pt modelId="{E3D3738C-3395-4D54-AABA-F4C4FA055126}">
      <dgm:prSet/>
      <dgm:spPr/>
      <dgm:t>
        <a:bodyPr/>
        <a:lstStyle/>
        <a:p>
          <a:r>
            <a:rPr lang="en-US"/>
            <a:t>📝 Document depth, tissue removed, area, hemostasis</a:t>
          </a:r>
        </a:p>
      </dgm:t>
    </dgm:pt>
    <dgm:pt modelId="{07830981-BA0B-4B99-9F77-6357BC9A2AC8}" type="parTrans" cxnId="{17475FC0-57AC-4F39-9A6B-DD394A03B085}">
      <dgm:prSet/>
      <dgm:spPr/>
      <dgm:t>
        <a:bodyPr/>
        <a:lstStyle/>
        <a:p>
          <a:endParaRPr lang="en-US"/>
        </a:p>
      </dgm:t>
    </dgm:pt>
    <dgm:pt modelId="{F19E12A8-CB08-4B93-A014-CD9BD933401E}" type="sibTrans" cxnId="{17475FC0-57AC-4F39-9A6B-DD394A03B085}">
      <dgm:prSet/>
      <dgm:spPr/>
      <dgm:t>
        <a:bodyPr/>
        <a:lstStyle/>
        <a:p>
          <a:endParaRPr lang="en-US"/>
        </a:p>
      </dgm:t>
    </dgm:pt>
    <dgm:pt modelId="{DA1F6AA5-7B34-4201-8D24-12235F5B2CF5}" type="pres">
      <dgm:prSet presAssocID="{5AC9AE5D-D8BC-4609-BD21-DDB7657859E0}" presName="root" presStyleCnt="0">
        <dgm:presLayoutVars>
          <dgm:dir/>
          <dgm:resizeHandles val="exact"/>
        </dgm:presLayoutVars>
      </dgm:prSet>
      <dgm:spPr/>
    </dgm:pt>
    <dgm:pt modelId="{AEE512DF-AF4B-4B6E-8BF2-2FDE278387E4}" type="pres">
      <dgm:prSet presAssocID="{0DD9521C-C0C5-4F82-BB5F-2DE5630A2C0B}" presName="compNode" presStyleCnt="0"/>
      <dgm:spPr/>
    </dgm:pt>
    <dgm:pt modelId="{5BD8679C-CB2E-474B-BFB6-C2109B2DB418}" type="pres">
      <dgm:prSet presAssocID="{0DD9521C-C0C5-4F82-BB5F-2DE5630A2C0B}" presName="bgRect" presStyleLbl="bgShp" presStyleIdx="0" presStyleCnt="3"/>
      <dgm:spPr/>
    </dgm:pt>
    <dgm:pt modelId="{52691560-F503-4386-B73C-367E3A319E56}" type="pres">
      <dgm:prSet presAssocID="{0DD9521C-C0C5-4F82-BB5F-2DE5630A2C0B}"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Caterpillar"/>
        </a:ext>
      </dgm:extLst>
    </dgm:pt>
    <dgm:pt modelId="{C35A7421-216A-4E12-A5B6-7DDBB9AC86DD}" type="pres">
      <dgm:prSet presAssocID="{0DD9521C-C0C5-4F82-BB5F-2DE5630A2C0B}" presName="spaceRect" presStyleCnt="0"/>
      <dgm:spPr/>
    </dgm:pt>
    <dgm:pt modelId="{CAB6C684-B78D-4330-BD12-662B3030AD20}" type="pres">
      <dgm:prSet presAssocID="{0DD9521C-C0C5-4F82-BB5F-2DE5630A2C0B}" presName="parTx" presStyleLbl="revTx" presStyleIdx="0" presStyleCnt="3">
        <dgm:presLayoutVars>
          <dgm:chMax val="0"/>
          <dgm:chPref val="0"/>
        </dgm:presLayoutVars>
      </dgm:prSet>
      <dgm:spPr/>
    </dgm:pt>
    <dgm:pt modelId="{455C7549-2F38-4536-9480-35E870CCF122}" type="pres">
      <dgm:prSet presAssocID="{62023C40-11DE-4160-A953-2DF9BA1D04E7}" presName="sibTrans" presStyleCnt="0"/>
      <dgm:spPr/>
    </dgm:pt>
    <dgm:pt modelId="{1FFD61B9-97CB-49C4-BD7E-3D93CECAEDC6}" type="pres">
      <dgm:prSet presAssocID="{7A6C30DC-FB2F-4481-A34C-5766A27CFAA4}" presName="compNode" presStyleCnt="0"/>
      <dgm:spPr/>
    </dgm:pt>
    <dgm:pt modelId="{76FC980D-D47C-4763-BC71-F37ECAAF0307}" type="pres">
      <dgm:prSet presAssocID="{7A6C30DC-FB2F-4481-A34C-5766A27CFAA4}" presName="bgRect" presStyleLbl="bgShp" presStyleIdx="1" presStyleCnt="3"/>
      <dgm:spPr/>
    </dgm:pt>
    <dgm:pt modelId="{A27CDEC2-A980-484F-A507-3F2A67D3108C}" type="pres">
      <dgm:prSet presAssocID="{7A6C30DC-FB2F-4481-A34C-5766A27CFAA4}"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titles"/>
        </a:ext>
      </dgm:extLst>
    </dgm:pt>
    <dgm:pt modelId="{DC2F9401-4276-439B-AE74-F13FC9DED21C}" type="pres">
      <dgm:prSet presAssocID="{7A6C30DC-FB2F-4481-A34C-5766A27CFAA4}" presName="spaceRect" presStyleCnt="0"/>
      <dgm:spPr/>
    </dgm:pt>
    <dgm:pt modelId="{0408E1C0-5D0B-4194-BF7C-020D533C78E8}" type="pres">
      <dgm:prSet presAssocID="{7A6C30DC-FB2F-4481-A34C-5766A27CFAA4}" presName="parTx" presStyleLbl="revTx" presStyleIdx="1" presStyleCnt="3">
        <dgm:presLayoutVars>
          <dgm:chMax val="0"/>
          <dgm:chPref val="0"/>
        </dgm:presLayoutVars>
      </dgm:prSet>
      <dgm:spPr/>
    </dgm:pt>
    <dgm:pt modelId="{C78BDF0E-88F4-4B68-97BB-B833F73DA986}" type="pres">
      <dgm:prSet presAssocID="{298A7963-A9F6-4CDE-9D03-860ADC0E631D}" presName="sibTrans" presStyleCnt="0"/>
      <dgm:spPr/>
    </dgm:pt>
    <dgm:pt modelId="{21F61A90-3F5C-418C-8660-E676AF8DC42D}" type="pres">
      <dgm:prSet presAssocID="{E3D3738C-3395-4D54-AABA-F4C4FA055126}" presName="compNode" presStyleCnt="0"/>
      <dgm:spPr/>
    </dgm:pt>
    <dgm:pt modelId="{B5BC88B5-C78A-4167-A2A7-E86A04DBB83F}" type="pres">
      <dgm:prSet presAssocID="{E3D3738C-3395-4D54-AABA-F4C4FA055126}" presName="bgRect" presStyleLbl="bgShp" presStyleIdx="2" presStyleCnt="3"/>
      <dgm:spPr/>
    </dgm:pt>
    <dgm:pt modelId="{8B391375-34B1-4AFB-8EE4-7C7F988F524C}" type="pres">
      <dgm:prSet presAssocID="{E3D3738C-3395-4D54-AABA-F4C4FA055126}"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ocument"/>
        </a:ext>
      </dgm:extLst>
    </dgm:pt>
    <dgm:pt modelId="{045E630B-3DD2-478E-A51A-200A563E9189}" type="pres">
      <dgm:prSet presAssocID="{E3D3738C-3395-4D54-AABA-F4C4FA055126}" presName="spaceRect" presStyleCnt="0"/>
      <dgm:spPr/>
    </dgm:pt>
    <dgm:pt modelId="{160BAF2C-7E8C-4788-885F-A40977816048}" type="pres">
      <dgm:prSet presAssocID="{E3D3738C-3395-4D54-AABA-F4C4FA055126}" presName="parTx" presStyleLbl="revTx" presStyleIdx="2" presStyleCnt="3">
        <dgm:presLayoutVars>
          <dgm:chMax val="0"/>
          <dgm:chPref val="0"/>
        </dgm:presLayoutVars>
      </dgm:prSet>
      <dgm:spPr/>
    </dgm:pt>
  </dgm:ptLst>
  <dgm:cxnLst>
    <dgm:cxn modelId="{E75F8354-D894-47F7-A85E-AE77177FFEB9}" srcId="{5AC9AE5D-D8BC-4609-BD21-DDB7657859E0}" destId="{0DD9521C-C0C5-4F82-BB5F-2DE5630A2C0B}" srcOrd="0" destOrd="0" parTransId="{86E9DD5F-C7C8-44AB-AFD4-CA7586FBD1C2}" sibTransId="{62023C40-11DE-4160-A953-2DF9BA1D04E7}"/>
    <dgm:cxn modelId="{BA91BF8B-25A8-45C9-8CAF-E8FC581B19F3}" type="presOf" srcId="{5AC9AE5D-D8BC-4609-BD21-DDB7657859E0}" destId="{DA1F6AA5-7B34-4201-8D24-12235F5B2CF5}" srcOrd="0" destOrd="0" presId="urn:microsoft.com/office/officeart/2018/2/layout/IconVerticalSolidList"/>
    <dgm:cxn modelId="{34E98E8F-A790-41C6-8B73-6BFB9AF41E28}" type="presOf" srcId="{7A6C30DC-FB2F-4481-A34C-5766A27CFAA4}" destId="{0408E1C0-5D0B-4194-BF7C-020D533C78E8}" srcOrd="0" destOrd="0" presId="urn:microsoft.com/office/officeart/2018/2/layout/IconVerticalSolidList"/>
    <dgm:cxn modelId="{A0CC79AD-0B66-45CE-AD51-1318A7F00DE4}" type="presOf" srcId="{0DD9521C-C0C5-4F82-BB5F-2DE5630A2C0B}" destId="{CAB6C684-B78D-4330-BD12-662B3030AD20}" srcOrd="0" destOrd="0" presId="urn:microsoft.com/office/officeart/2018/2/layout/IconVerticalSolidList"/>
    <dgm:cxn modelId="{17475FC0-57AC-4F39-9A6B-DD394A03B085}" srcId="{5AC9AE5D-D8BC-4609-BD21-DDB7657859E0}" destId="{E3D3738C-3395-4D54-AABA-F4C4FA055126}" srcOrd="2" destOrd="0" parTransId="{07830981-BA0B-4B99-9F77-6357BC9A2AC8}" sibTransId="{F19E12A8-CB08-4B93-A014-CD9BD933401E}"/>
    <dgm:cxn modelId="{DF48F6C6-CFAF-44EF-9961-28EDDE26883A}" type="presOf" srcId="{E3D3738C-3395-4D54-AABA-F4C4FA055126}" destId="{160BAF2C-7E8C-4788-885F-A40977816048}" srcOrd="0" destOrd="0" presId="urn:microsoft.com/office/officeart/2018/2/layout/IconVerticalSolidList"/>
    <dgm:cxn modelId="{8D13EFCD-3328-485B-9FF4-E3B568BD0967}" srcId="{5AC9AE5D-D8BC-4609-BD21-DDB7657859E0}" destId="{7A6C30DC-FB2F-4481-A34C-5766A27CFAA4}" srcOrd="1" destOrd="0" parTransId="{3ACAB55F-9D89-4FB3-9BB2-F4F860E50910}" sibTransId="{298A7963-A9F6-4CDE-9D03-860ADC0E631D}"/>
    <dgm:cxn modelId="{A99DE290-1F62-486E-9FDB-F8D238F20D0F}" type="presParOf" srcId="{DA1F6AA5-7B34-4201-8D24-12235F5B2CF5}" destId="{AEE512DF-AF4B-4B6E-8BF2-2FDE278387E4}" srcOrd="0" destOrd="0" presId="urn:microsoft.com/office/officeart/2018/2/layout/IconVerticalSolidList"/>
    <dgm:cxn modelId="{C582E5C3-4C9B-420B-9199-9B4B3AECB41A}" type="presParOf" srcId="{AEE512DF-AF4B-4B6E-8BF2-2FDE278387E4}" destId="{5BD8679C-CB2E-474B-BFB6-C2109B2DB418}" srcOrd="0" destOrd="0" presId="urn:microsoft.com/office/officeart/2018/2/layout/IconVerticalSolidList"/>
    <dgm:cxn modelId="{896EFCCE-C213-436E-8D5E-22A348703FBF}" type="presParOf" srcId="{AEE512DF-AF4B-4B6E-8BF2-2FDE278387E4}" destId="{52691560-F503-4386-B73C-367E3A319E56}" srcOrd="1" destOrd="0" presId="urn:microsoft.com/office/officeart/2018/2/layout/IconVerticalSolidList"/>
    <dgm:cxn modelId="{7A0CA450-C50F-4DD0-A74A-85112D34BECB}" type="presParOf" srcId="{AEE512DF-AF4B-4B6E-8BF2-2FDE278387E4}" destId="{C35A7421-216A-4E12-A5B6-7DDBB9AC86DD}" srcOrd="2" destOrd="0" presId="urn:microsoft.com/office/officeart/2018/2/layout/IconVerticalSolidList"/>
    <dgm:cxn modelId="{8F7CCCC0-C939-4BDA-8AF1-05F657324BF0}" type="presParOf" srcId="{AEE512DF-AF4B-4B6E-8BF2-2FDE278387E4}" destId="{CAB6C684-B78D-4330-BD12-662B3030AD20}" srcOrd="3" destOrd="0" presId="urn:microsoft.com/office/officeart/2018/2/layout/IconVerticalSolidList"/>
    <dgm:cxn modelId="{CDE97CF0-F446-4FCF-BDA4-BBD1B29C52E0}" type="presParOf" srcId="{DA1F6AA5-7B34-4201-8D24-12235F5B2CF5}" destId="{455C7549-2F38-4536-9480-35E870CCF122}" srcOrd="1" destOrd="0" presId="urn:microsoft.com/office/officeart/2018/2/layout/IconVerticalSolidList"/>
    <dgm:cxn modelId="{7E688193-F303-4B18-85E2-A86E3BDCDEE5}" type="presParOf" srcId="{DA1F6AA5-7B34-4201-8D24-12235F5B2CF5}" destId="{1FFD61B9-97CB-49C4-BD7E-3D93CECAEDC6}" srcOrd="2" destOrd="0" presId="urn:microsoft.com/office/officeart/2018/2/layout/IconVerticalSolidList"/>
    <dgm:cxn modelId="{4510F238-3E44-4C54-AD18-23A7E206AD33}" type="presParOf" srcId="{1FFD61B9-97CB-49C4-BD7E-3D93CECAEDC6}" destId="{76FC980D-D47C-4763-BC71-F37ECAAF0307}" srcOrd="0" destOrd="0" presId="urn:microsoft.com/office/officeart/2018/2/layout/IconVerticalSolidList"/>
    <dgm:cxn modelId="{D8B439DD-6D75-4F79-8575-4D5477D5C466}" type="presParOf" srcId="{1FFD61B9-97CB-49C4-BD7E-3D93CECAEDC6}" destId="{A27CDEC2-A980-484F-A507-3F2A67D3108C}" srcOrd="1" destOrd="0" presId="urn:microsoft.com/office/officeart/2018/2/layout/IconVerticalSolidList"/>
    <dgm:cxn modelId="{1C741132-C27F-4E04-B020-E98CE953591C}" type="presParOf" srcId="{1FFD61B9-97CB-49C4-BD7E-3D93CECAEDC6}" destId="{DC2F9401-4276-439B-AE74-F13FC9DED21C}" srcOrd="2" destOrd="0" presId="urn:microsoft.com/office/officeart/2018/2/layout/IconVerticalSolidList"/>
    <dgm:cxn modelId="{0077055A-2340-4A94-B31B-65207FA71D1D}" type="presParOf" srcId="{1FFD61B9-97CB-49C4-BD7E-3D93CECAEDC6}" destId="{0408E1C0-5D0B-4194-BF7C-020D533C78E8}" srcOrd="3" destOrd="0" presId="urn:microsoft.com/office/officeart/2018/2/layout/IconVerticalSolidList"/>
    <dgm:cxn modelId="{97124AF1-09FD-4A27-9931-2D4C8BC8C4E4}" type="presParOf" srcId="{DA1F6AA5-7B34-4201-8D24-12235F5B2CF5}" destId="{C78BDF0E-88F4-4B68-97BB-B833F73DA986}" srcOrd="3" destOrd="0" presId="urn:microsoft.com/office/officeart/2018/2/layout/IconVerticalSolidList"/>
    <dgm:cxn modelId="{A69B94AF-E100-4DD3-827A-709E110CB5FD}" type="presParOf" srcId="{DA1F6AA5-7B34-4201-8D24-12235F5B2CF5}" destId="{21F61A90-3F5C-418C-8660-E676AF8DC42D}" srcOrd="4" destOrd="0" presId="urn:microsoft.com/office/officeart/2018/2/layout/IconVerticalSolidList"/>
    <dgm:cxn modelId="{F6F39DC1-481D-46F1-9E62-CC3489993A76}" type="presParOf" srcId="{21F61A90-3F5C-418C-8660-E676AF8DC42D}" destId="{B5BC88B5-C78A-4167-A2A7-E86A04DBB83F}" srcOrd="0" destOrd="0" presId="urn:microsoft.com/office/officeart/2018/2/layout/IconVerticalSolidList"/>
    <dgm:cxn modelId="{9A488B2F-DFFE-4C78-8C0F-7258291E9BEA}" type="presParOf" srcId="{21F61A90-3F5C-418C-8660-E676AF8DC42D}" destId="{8B391375-34B1-4AFB-8EE4-7C7F988F524C}" srcOrd="1" destOrd="0" presId="urn:microsoft.com/office/officeart/2018/2/layout/IconVerticalSolidList"/>
    <dgm:cxn modelId="{D87817E4-BC22-4345-AB4C-B6633B4EC024}" type="presParOf" srcId="{21F61A90-3F5C-418C-8660-E676AF8DC42D}" destId="{045E630B-3DD2-478E-A51A-200A563E9189}" srcOrd="2" destOrd="0" presId="urn:microsoft.com/office/officeart/2018/2/layout/IconVerticalSolidList"/>
    <dgm:cxn modelId="{24761D48-90CF-4948-BB4F-9E18ED3B2650}" type="presParOf" srcId="{21F61A90-3F5C-418C-8660-E676AF8DC42D}" destId="{160BAF2C-7E8C-4788-885F-A4097781604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2647F5F-9BE5-4727-9769-10307B16E79C}"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DF49814E-7A8C-489D-BD9C-44ADE7C6C2DA}">
      <dgm:prSet/>
      <dgm:spPr/>
      <dgm:t>
        <a:bodyPr/>
        <a:lstStyle/>
        <a:p>
          <a:r>
            <a:rPr lang="en-US"/>
            <a:t>🧬 CPT 15271–15278</a:t>
          </a:r>
        </a:p>
      </dgm:t>
    </dgm:pt>
    <dgm:pt modelId="{3D1D8AAB-1EBC-4BF5-9446-F23D708115DB}" type="parTrans" cxnId="{E9758F94-4E83-4AD1-9A8F-C7BE16D584F8}">
      <dgm:prSet/>
      <dgm:spPr/>
      <dgm:t>
        <a:bodyPr/>
        <a:lstStyle/>
        <a:p>
          <a:endParaRPr lang="en-US"/>
        </a:p>
      </dgm:t>
    </dgm:pt>
    <dgm:pt modelId="{0967096E-74A9-47D9-9753-EF0B8675D191}" type="sibTrans" cxnId="{E9758F94-4E83-4AD1-9A8F-C7BE16D584F8}">
      <dgm:prSet/>
      <dgm:spPr/>
      <dgm:t>
        <a:bodyPr/>
        <a:lstStyle/>
        <a:p>
          <a:endParaRPr lang="en-US"/>
        </a:p>
      </dgm:t>
    </dgm:pt>
    <dgm:pt modelId="{CDA5C785-E220-4595-BB86-973CD5C4D915}">
      <dgm:prSet/>
      <dgm:spPr/>
      <dgm:t>
        <a:bodyPr/>
        <a:lstStyle/>
        <a:p>
          <a:r>
            <a:rPr lang="en-US"/>
            <a:t>🧾 Q-codes based on brand</a:t>
          </a:r>
        </a:p>
      </dgm:t>
    </dgm:pt>
    <dgm:pt modelId="{D340EE00-E52D-46B7-A064-EA40BBFE4258}" type="parTrans" cxnId="{F93EEB51-449F-49B7-8361-7934B383C74C}">
      <dgm:prSet/>
      <dgm:spPr/>
      <dgm:t>
        <a:bodyPr/>
        <a:lstStyle/>
        <a:p>
          <a:endParaRPr lang="en-US"/>
        </a:p>
      </dgm:t>
    </dgm:pt>
    <dgm:pt modelId="{B94A9762-BF8F-48DB-9EE4-0245F7F1B6FC}" type="sibTrans" cxnId="{F93EEB51-449F-49B7-8361-7934B383C74C}">
      <dgm:prSet/>
      <dgm:spPr/>
      <dgm:t>
        <a:bodyPr/>
        <a:lstStyle/>
        <a:p>
          <a:endParaRPr lang="en-US"/>
        </a:p>
      </dgm:t>
    </dgm:pt>
    <dgm:pt modelId="{2B9B4833-C2A0-4693-8CE9-12F1EB2AAC43}">
      <dgm:prSet/>
      <dgm:spPr/>
      <dgm:t>
        <a:bodyPr/>
        <a:lstStyle/>
        <a:p>
          <a:r>
            <a:rPr lang="en-US"/>
            <a:t>📝 Require failed 4 weeks standard therapy</a:t>
          </a:r>
        </a:p>
      </dgm:t>
    </dgm:pt>
    <dgm:pt modelId="{4A1DF6FB-2DE7-4AB8-B9C7-ABA748418872}" type="parTrans" cxnId="{5F34B776-A125-461D-B930-E99DA5FE70C2}">
      <dgm:prSet/>
      <dgm:spPr/>
      <dgm:t>
        <a:bodyPr/>
        <a:lstStyle/>
        <a:p>
          <a:endParaRPr lang="en-US"/>
        </a:p>
      </dgm:t>
    </dgm:pt>
    <dgm:pt modelId="{92E8E846-1C3C-4CB9-B80F-484A70F42FF9}" type="sibTrans" cxnId="{5F34B776-A125-461D-B930-E99DA5FE70C2}">
      <dgm:prSet/>
      <dgm:spPr/>
      <dgm:t>
        <a:bodyPr/>
        <a:lstStyle/>
        <a:p>
          <a:endParaRPr lang="en-US"/>
        </a:p>
      </dgm:t>
    </dgm:pt>
    <dgm:pt modelId="{7C31DD9F-1028-4B58-B631-02E3645803B5}">
      <dgm:prSet/>
      <dgm:spPr/>
      <dgm:t>
        <a:bodyPr/>
        <a:lstStyle/>
        <a:p>
          <a:r>
            <a:rPr lang="en-US"/>
            <a:t>📏 Serial measurements</a:t>
          </a:r>
        </a:p>
      </dgm:t>
    </dgm:pt>
    <dgm:pt modelId="{21F7DB58-2F8B-460E-9D09-832962B531BD}" type="parTrans" cxnId="{901D9C38-C370-485F-ABBE-EAB2F70E67C0}">
      <dgm:prSet/>
      <dgm:spPr/>
      <dgm:t>
        <a:bodyPr/>
        <a:lstStyle/>
        <a:p>
          <a:endParaRPr lang="en-US"/>
        </a:p>
      </dgm:t>
    </dgm:pt>
    <dgm:pt modelId="{3B594C58-03B2-4FDE-B0EE-B98BA700CFD5}" type="sibTrans" cxnId="{901D9C38-C370-485F-ABBE-EAB2F70E67C0}">
      <dgm:prSet/>
      <dgm:spPr/>
      <dgm:t>
        <a:bodyPr/>
        <a:lstStyle/>
        <a:p>
          <a:endParaRPr lang="en-US"/>
        </a:p>
      </dgm:t>
    </dgm:pt>
    <dgm:pt modelId="{78B6B09E-B288-4F22-A531-5179044F0DE7}">
      <dgm:prSet/>
      <dgm:spPr/>
      <dgm:t>
        <a:bodyPr/>
        <a:lstStyle/>
        <a:p>
          <a:r>
            <a:rPr lang="en-US"/>
            <a:t>🚫 Limit applications</a:t>
          </a:r>
        </a:p>
      </dgm:t>
    </dgm:pt>
    <dgm:pt modelId="{86DF682E-9DE4-4E5B-98A8-F9B3F25AB52B}" type="parTrans" cxnId="{AA9C6D2C-1BD9-4F0A-A32F-5227F7F704B4}">
      <dgm:prSet/>
      <dgm:spPr/>
      <dgm:t>
        <a:bodyPr/>
        <a:lstStyle/>
        <a:p>
          <a:endParaRPr lang="en-US"/>
        </a:p>
      </dgm:t>
    </dgm:pt>
    <dgm:pt modelId="{E2229E33-7EDD-45C7-9AF8-AD8BAB3137DB}" type="sibTrans" cxnId="{AA9C6D2C-1BD9-4F0A-A32F-5227F7F704B4}">
      <dgm:prSet/>
      <dgm:spPr/>
      <dgm:t>
        <a:bodyPr/>
        <a:lstStyle/>
        <a:p>
          <a:endParaRPr lang="en-US"/>
        </a:p>
      </dgm:t>
    </dgm:pt>
    <dgm:pt modelId="{5689FA7A-01FA-4603-BBB1-11089CDB61B2}" type="pres">
      <dgm:prSet presAssocID="{52647F5F-9BE5-4727-9769-10307B16E79C}" presName="outerComposite" presStyleCnt="0">
        <dgm:presLayoutVars>
          <dgm:chMax val="5"/>
          <dgm:dir/>
          <dgm:resizeHandles val="exact"/>
        </dgm:presLayoutVars>
      </dgm:prSet>
      <dgm:spPr/>
    </dgm:pt>
    <dgm:pt modelId="{A0E0EA53-3B13-4662-A347-6CD41E034F59}" type="pres">
      <dgm:prSet presAssocID="{52647F5F-9BE5-4727-9769-10307B16E79C}" presName="dummyMaxCanvas" presStyleCnt="0">
        <dgm:presLayoutVars/>
      </dgm:prSet>
      <dgm:spPr/>
    </dgm:pt>
    <dgm:pt modelId="{5DB91AD3-96DE-4463-8619-D5EE4748BE75}" type="pres">
      <dgm:prSet presAssocID="{52647F5F-9BE5-4727-9769-10307B16E79C}" presName="FiveNodes_1" presStyleLbl="node1" presStyleIdx="0" presStyleCnt="5">
        <dgm:presLayoutVars>
          <dgm:bulletEnabled val="1"/>
        </dgm:presLayoutVars>
      </dgm:prSet>
      <dgm:spPr/>
    </dgm:pt>
    <dgm:pt modelId="{CD717808-A865-45E0-9CCB-7B2C3FABE488}" type="pres">
      <dgm:prSet presAssocID="{52647F5F-9BE5-4727-9769-10307B16E79C}" presName="FiveNodes_2" presStyleLbl="node1" presStyleIdx="1" presStyleCnt="5">
        <dgm:presLayoutVars>
          <dgm:bulletEnabled val="1"/>
        </dgm:presLayoutVars>
      </dgm:prSet>
      <dgm:spPr/>
    </dgm:pt>
    <dgm:pt modelId="{5FD71324-FEE7-4CF1-B66F-7D7A40C09145}" type="pres">
      <dgm:prSet presAssocID="{52647F5F-9BE5-4727-9769-10307B16E79C}" presName="FiveNodes_3" presStyleLbl="node1" presStyleIdx="2" presStyleCnt="5">
        <dgm:presLayoutVars>
          <dgm:bulletEnabled val="1"/>
        </dgm:presLayoutVars>
      </dgm:prSet>
      <dgm:spPr/>
    </dgm:pt>
    <dgm:pt modelId="{E3259756-193C-4121-B604-5F42953A1F9B}" type="pres">
      <dgm:prSet presAssocID="{52647F5F-9BE5-4727-9769-10307B16E79C}" presName="FiveNodes_4" presStyleLbl="node1" presStyleIdx="3" presStyleCnt="5">
        <dgm:presLayoutVars>
          <dgm:bulletEnabled val="1"/>
        </dgm:presLayoutVars>
      </dgm:prSet>
      <dgm:spPr/>
    </dgm:pt>
    <dgm:pt modelId="{BF86C761-5D2E-4A34-A5F2-E5CE769E65F5}" type="pres">
      <dgm:prSet presAssocID="{52647F5F-9BE5-4727-9769-10307B16E79C}" presName="FiveNodes_5" presStyleLbl="node1" presStyleIdx="4" presStyleCnt="5">
        <dgm:presLayoutVars>
          <dgm:bulletEnabled val="1"/>
        </dgm:presLayoutVars>
      </dgm:prSet>
      <dgm:spPr/>
    </dgm:pt>
    <dgm:pt modelId="{14D29441-68DC-4E8C-A67A-6E8D20ACD81D}" type="pres">
      <dgm:prSet presAssocID="{52647F5F-9BE5-4727-9769-10307B16E79C}" presName="FiveConn_1-2" presStyleLbl="fgAccFollowNode1" presStyleIdx="0" presStyleCnt="4">
        <dgm:presLayoutVars>
          <dgm:bulletEnabled val="1"/>
        </dgm:presLayoutVars>
      </dgm:prSet>
      <dgm:spPr/>
    </dgm:pt>
    <dgm:pt modelId="{17485903-EEF0-4E25-98F9-70CD4A8475F1}" type="pres">
      <dgm:prSet presAssocID="{52647F5F-9BE5-4727-9769-10307B16E79C}" presName="FiveConn_2-3" presStyleLbl="fgAccFollowNode1" presStyleIdx="1" presStyleCnt="4">
        <dgm:presLayoutVars>
          <dgm:bulletEnabled val="1"/>
        </dgm:presLayoutVars>
      </dgm:prSet>
      <dgm:spPr/>
    </dgm:pt>
    <dgm:pt modelId="{48A5E7AF-EE26-4757-9BBF-62D17404FBC7}" type="pres">
      <dgm:prSet presAssocID="{52647F5F-9BE5-4727-9769-10307B16E79C}" presName="FiveConn_3-4" presStyleLbl="fgAccFollowNode1" presStyleIdx="2" presStyleCnt="4">
        <dgm:presLayoutVars>
          <dgm:bulletEnabled val="1"/>
        </dgm:presLayoutVars>
      </dgm:prSet>
      <dgm:spPr/>
    </dgm:pt>
    <dgm:pt modelId="{F6CA5373-CFC6-4DC7-9CDC-AD161F0396CA}" type="pres">
      <dgm:prSet presAssocID="{52647F5F-9BE5-4727-9769-10307B16E79C}" presName="FiveConn_4-5" presStyleLbl="fgAccFollowNode1" presStyleIdx="3" presStyleCnt="4">
        <dgm:presLayoutVars>
          <dgm:bulletEnabled val="1"/>
        </dgm:presLayoutVars>
      </dgm:prSet>
      <dgm:spPr/>
    </dgm:pt>
    <dgm:pt modelId="{E01B5C94-75EA-4986-BE36-208141285124}" type="pres">
      <dgm:prSet presAssocID="{52647F5F-9BE5-4727-9769-10307B16E79C}" presName="FiveNodes_1_text" presStyleLbl="node1" presStyleIdx="4" presStyleCnt="5">
        <dgm:presLayoutVars>
          <dgm:bulletEnabled val="1"/>
        </dgm:presLayoutVars>
      </dgm:prSet>
      <dgm:spPr/>
    </dgm:pt>
    <dgm:pt modelId="{44DE4A74-2284-410F-88C2-F650618B9A39}" type="pres">
      <dgm:prSet presAssocID="{52647F5F-9BE5-4727-9769-10307B16E79C}" presName="FiveNodes_2_text" presStyleLbl="node1" presStyleIdx="4" presStyleCnt="5">
        <dgm:presLayoutVars>
          <dgm:bulletEnabled val="1"/>
        </dgm:presLayoutVars>
      </dgm:prSet>
      <dgm:spPr/>
    </dgm:pt>
    <dgm:pt modelId="{5BBCD5D8-AA19-4D0E-A470-F41F447D169A}" type="pres">
      <dgm:prSet presAssocID="{52647F5F-9BE5-4727-9769-10307B16E79C}" presName="FiveNodes_3_text" presStyleLbl="node1" presStyleIdx="4" presStyleCnt="5">
        <dgm:presLayoutVars>
          <dgm:bulletEnabled val="1"/>
        </dgm:presLayoutVars>
      </dgm:prSet>
      <dgm:spPr/>
    </dgm:pt>
    <dgm:pt modelId="{A9524B09-882D-41C8-BE82-7BAEC510538E}" type="pres">
      <dgm:prSet presAssocID="{52647F5F-9BE5-4727-9769-10307B16E79C}" presName="FiveNodes_4_text" presStyleLbl="node1" presStyleIdx="4" presStyleCnt="5">
        <dgm:presLayoutVars>
          <dgm:bulletEnabled val="1"/>
        </dgm:presLayoutVars>
      </dgm:prSet>
      <dgm:spPr/>
    </dgm:pt>
    <dgm:pt modelId="{E124D65B-108E-4566-B4A8-1E6D24C61A97}" type="pres">
      <dgm:prSet presAssocID="{52647F5F-9BE5-4727-9769-10307B16E79C}" presName="FiveNodes_5_text" presStyleLbl="node1" presStyleIdx="4" presStyleCnt="5">
        <dgm:presLayoutVars>
          <dgm:bulletEnabled val="1"/>
        </dgm:presLayoutVars>
      </dgm:prSet>
      <dgm:spPr/>
    </dgm:pt>
  </dgm:ptLst>
  <dgm:cxnLst>
    <dgm:cxn modelId="{89BAF913-63A9-4EE4-AEA1-1BE593ADBD3A}" type="presOf" srcId="{CDA5C785-E220-4595-BB86-973CD5C4D915}" destId="{44DE4A74-2284-410F-88C2-F650618B9A39}" srcOrd="1" destOrd="0" presId="urn:microsoft.com/office/officeart/2005/8/layout/vProcess5"/>
    <dgm:cxn modelId="{BEA95F17-8FBA-4B05-ACB6-18F30E04FF2F}" type="presOf" srcId="{7C31DD9F-1028-4B58-B631-02E3645803B5}" destId="{E3259756-193C-4121-B604-5F42953A1F9B}" srcOrd="0" destOrd="0" presId="urn:microsoft.com/office/officeart/2005/8/layout/vProcess5"/>
    <dgm:cxn modelId="{A9001E23-AD53-4F93-97CB-3A5CDB42B79A}" type="presOf" srcId="{B94A9762-BF8F-48DB-9EE4-0245F7F1B6FC}" destId="{17485903-EEF0-4E25-98F9-70CD4A8475F1}" srcOrd="0" destOrd="0" presId="urn:microsoft.com/office/officeart/2005/8/layout/vProcess5"/>
    <dgm:cxn modelId="{AA9C6D2C-1BD9-4F0A-A32F-5227F7F704B4}" srcId="{52647F5F-9BE5-4727-9769-10307B16E79C}" destId="{78B6B09E-B288-4F22-A531-5179044F0DE7}" srcOrd="4" destOrd="0" parTransId="{86DF682E-9DE4-4E5B-98A8-F9B3F25AB52B}" sibTransId="{E2229E33-7EDD-45C7-9AF8-AD8BAB3137DB}"/>
    <dgm:cxn modelId="{2334F42E-8F98-47F4-9D2C-B8FFC120918E}" type="presOf" srcId="{92E8E846-1C3C-4CB9-B80F-484A70F42FF9}" destId="{48A5E7AF-EE26-4757-9BBF-62D17404FBC7}" srcOrd="0" destOrd="0" presId="urn:microsoft.com/office/officeart/2005/8/layout/vProcess5"/>
    <dgm:cxn modelId="{901D9C38-C370-485F-ABBE-EAB2F70E67C0}" srcId="{52647F5F-9BE5-4727-9769-10307B16E79C}" destId="{7C31DD9F-1028-4B58-B631-02E3645803B5}" srcOrd="3" destOrd="0" parTransId="{21F7DB58-2F8B-460E-9D09-832962B531BD}" sibTransId="{3B594C58-03B2-4FDE-B0EE-B98BA700CFD5}"/>
    <dgm:cxn modelId="{47CD403B-0E28-47F7-86A3-52CA47906871}" type="presOf" srcId="{7C31DD9F-1028-4B58-B631-02E3645803B5}" destId="{A9524B09-882D-41C8-BE82-7BAEC510538E}" srcOrd="1" destOrd="0" presId="urn:microsoft.com/office/officeart/2005/8/layout/vProcess5"/>
    <dgm:cxn modelId="{BC9B143F-EDD9-44C9-A12E-577B31BE637A}" type="presOf" srcId="{52647F5F-9BE5-4727-9769-10307B16E79C}" destId="{5689FA7A-01FA-4603-BBB1-11089CDB61B2}" srcOrd="0" destOrd="0" presId="urn:microsoft.com/office/officeart/2005/8/layout/vProcess5"/>
    <dgm:cxn modelId="{CF1EDB5F-D974-4B1C-8BDB-EBFC254E99EE}" type="presOf" srcId="{78B6B09E-B288-4F22-A531-5179044F0DE7}" destId="{BF86C761-5D2E-4A34-A5F2-E5CE769E65F5}" srcOrd="0" destOrd="0" presId="urn:microsoft.com/office/officeart/2005/8/layout/vProcess5"/>
    <dgm:cxn modelId="{6B97D442-20A4-4317-B3B3-98786FE79E42}" type="presOf" srcId="{CDA5C785-E220-4595-BB86-973CD5C4D915}" destId="{CD717808-A865-45E0-9CCB-7B2C3FABE488}" srcOrd="0" destOrd="0" presId="urn:microsoft.com/office/officeart/2005/8/layout/vProcess5"/>
    <dgm:cxn modelId="{197A3D46-AE30-406A-AFA7-D04FEECD5EFA}" type="presOf" srcId="{2B9B4833-C2A0-4693-8CE9-12F1EB2AAC43}" destId="{5FD71324-FEE7-4CF1-B66F-7D7A40C09145}" srcOrd="0" destOrd="0" presId="urn:microsoft.com/office/officeart/2005/8/layout/vProcess5"/>
    <dgm:cxn modelId="{F93EEB51-449F-49B7-8361-7934B383C74C}" srcId="{52647F5F-9BE5-4727-9769-10307B16E79C}" destId="{CDA5C785-E220-4595-BB86-973CD5C4D915}" srcOrd="1" destOrd="0" parTransId="{D340EE00-E52D-46B7-A064-EA40BBFE4258}" sibTransId="{B94A9762-BF8F-48DB-9EE4-0245F7F1B6FC}"/>
    <dgm:cxn modelId="{5F34B776-A125-461D-B930-E99DA5FE70C2}" srcId="{52647F5F-9BE5-4727-9769-10307B16E79C}" destId="{2B9B4833-C2A0-4693-8CE9-12F1EB2AAC43}" srcOrd="2" destOrd="0" parTransId="{4A1DF6FB-2DE7-4AB8-B9C7-ABA748418872}" sibTransId="{92E8E846-1C3C-4CB9-B80F-484A70F42FF9}"/>
    <dgm:cxn modelId="{4686328A-F14B-4B81-BC74-873030B02BB3}" type="presOf" srcId="{78B6B09E-B288-4F22-A531-5179044F0DE7}" destId="{E124D65B-108E-4566-B4A8-1E6D24C61A97}" srcOrd="1" destOrd="0" presId="urn:microsoft.com/office/officeart/2005/8/layout/vProcess5"/>
    <dgm:cxn modelId="{E9758F94-4E83-4AD1-9A8F-C7BE16D584F8}" srcId="{52647F5F-9BE5-4727-9769-10307B16E79C}" destId="{DF49814E-7A8C-489D-BD9C-44ADE7C6C2DA}" srcOrd="0" destOrd="0" parTransId="{3D1D8AAB-1EBC-4BF5-9446-F23D708115DB}" sibTransId="{0967096E-74A9-47D9-9753-EF0B8675D191}"/>
    <dgm:cxn modelId="{D8358295-54F3-40C5-ACCF-B52FE174C351}" type="presOf" srcId="{DF49814E-7A8C-489D-BD9C-44ADE7C6C2DA}" destId="{5DB91AD3-96DE-4463-8619-D5EE4748BE75}" srcOrd="0" destOrd="0" presId="urn:microsoft.com/office/officeart/2005/8/layout/vProcess5"/>
    <dgm:cxn modelId="{620639B0-5915-4CAA-910E-1C2E5DCAE672}" type="presOf" srcId="{3B594C58-03B2-4FDE-B0EE-B98BA700CFD5}" destId="{F6CA5373-CFC6-4DC7-9CDC-AD161F0396CA}" srcOrd="0" destOrd="0" presId="urn:microsoft.com/office/officeart/2005/8/layout/vProcess5"/>
    <dgm:cxn modelId="{BF2714B7-CCB4-4BDB-BFE3-7B0D338A8DD9}" type="presOf" srcId="{0967096E-74A9-47D9-9753-EF0B8675D191}" destId="{14D29441-68DC-4E8C-A67A-6E8D20ACD81D}" srcOrd="0" destOrd="0" presId="urn:microsoft.com/office/officeart/2005/8/layout/vProcess5"/>
    <dgm:cxn modelId="{80406CC0-E6D8-4574-AE30-79AB52E08DE1}" type="presOf" srcId="{2B9B4833-C2A0-4693-8CE9-12F1EB2AAC43}" destId="{5BBCD5D8-AA19-4D0E-A470-F41F447D169A}" srcOrd="1" destOrd="0" presId="urn:microsoft.com/office/officeart/2005/8/layout/vProcess5"/>
    <dgm:cxn modelId="{7CE1FCF8-C269-429E-8F73-515B36196C09}" type="presOf" srcId="{DF49814E-7A8C-489D-BD9C-44ADE7C6C2DA}" destId="{E01B5C94-75EA-4986-BE36-208141285124}" srcOrd="1" destOrd="0" presId="urn:microsoft.com/office/officeart/2005/8/layout/vProcess5"/>
    <dgm:cxn modelId="{7B13B981-FD66-49B8-AA19-DC235D560B16}" type="presParOf" srcId="{5689FA7A-01FA-4603-BBB1-11089CDB61B2}" destId="{A0E0EA53-3B13-4662-A347-6CD41E034F59}" srcOrd="0" destOrd="0" presId="urn:microsoft.com/office/officeart/2005/8/layout/vProcess5"/>
    <dgm:cxn modelId="{FCB224F0-7D3D-4979-A229-FE19FD136C08}" type="presParOf" srcId="{5689FA7A-01FA-4603-BBB1-11089CDB61B2}" destId="{5DB91AD3-96DE-4463-8619-D5EE4748BE75}" srcOrd="1" destOrd="0" presId="urn:microsoft.com/office/officeart/2005/8/layout/vProcess5"/>
    <dgm:cxn modelId="{C2F8260F-0050-4D2D-885B-71B2002BE4EE}" type="presParOf" srcId="{5689FA7A-01FA-4603-BBB1-11089CDB61B2}" destId="{CD717808-A865-45E0-9CCB-7B2C3FABE488}" srcOrd="2" destOrd="0" presId="urn:microsoft.com/office/officeart/2005/8/layout/vProcess5"/>
    <dgm:cxn modelId="{1E60A916-A1DC-404E-AF3E-EF7210B6430A}" type="presParOf" srcId="{5689FA7A-01FA-4603-BBB1-11089CDB61B2}" destId="{5FD71324-FEE7-4CF1-B66F-7D7A40C09145}" srcOrd="3" destOrd="0" presId="urn:microsoft.com/office/officeart/2005/8/layout/vProcess5"/>
    <dgm:cxn modelId="{983F8BEB-7DFA-4BBF-93A2-F889FF12B170}" type="presParOf" srcId="{5689FA7A-01FA-4603-BBB1-11089CDB61B2}" destId="{E3259756-193C-4121-B604-5F42953A1F9B}" srcOrd="4" destOrd="0" presId="urn:microsoft.com/office/officeart/2005/8/layout/vProcess5"/>
    <dgm:cxn modelId="{8A212607-0FDA-4070-8D1A-62407FB52EAE}" type="presParOf" srcId="{5689FA7A-01FA-4603-BBB1-11089CDB61B2}" destId="{BF86C761-5D2E-4A34-A5F2-E5CE769E65F5}" srcOrd="5" destOrd="0" presId="urn:microsoft.com/office/officeart/2005/8/layout/vProcess5"/>
    <dgm:cxn modelId="{DCA280DE-5229-40C9-907E-8BB347593741}" type="presParOf" srcId="{5689FA7A-01FA-4603-BBB1-11089CDB61B2}" destId="{14D29441-68DC-4E8C-A67A-6E8D20ACD81D}" srcOrd="6" destOrd="0" presId="urn:microsoft.com/office/officeart/2005/8/layout/vProcess5"/>
    <dgm:cxn modelId="{9E639F44-4E3D-440C-BD41-C005756EFD65}" type="presParOf" srcId="{5689FA7A-01FA-4603-BBB1-11089CDB61B2}" destId="{17485903-EEF0-4E25-98F9-70CD4A8475F1}" srcOrd="7" destOrd="0" presId="urn:microsoft.com/office/officeart/2005/8/layout/vProcess5"/>
    <dgm:cxn modelId="{C672F995-B647-4B07-947F-B15C270522F7}" type="presParOf" srcId="{5689FA7A-01FA-4603-BBB1-11089CDB61B2}" destId="{48A5E7AF-EE26-4757-9BBF-62D17404FBC7}" srcOrd="8" destOrd="0" presId="urn:microsoft.com/office/officeart/2005/8/layout/vProcess5"/>
    <dgm:cxn modelId="{BC0715AB-DA30-4098-941F-45F2FE16116C}" type="presParOf" srcId="{5689FA7A-01FA-4603-BBB1-11089CDB61B2}" destId="{F6CA5373-CFC6-4DC7-9CDC-AD161F0396CA}" srcOrd="9" destOrd="0" presId="urn:microsoft.com/office/officeart/2005/8/layout/vProcess5"/>
    <dgm:cxn modelId="{D0319BF3-45E6-40FB-8AFE-4022DB4905CC}" type="presParOf" srcId="{5689FA7A-01FA-4603-BBB1-11089CDB61B2}" destId="{E01B5C94-75EA-4986-BE36-208141285124}" srcOrd="10" destOrd="0" presId="urn:microsoft.com/office/officeart/2005/8/layout/vProcess5"/>
    <dgm:cxn modelId="{4BB7E854-0A4B-4B5C-B82C-B224267D9304}" type="presParOf" srcId="{5689FA7A-01FA-4603-BBB1-11089CDB61B2}" destId="{44DE4A74-2284-410F-88C2-F650618B9A39}" srcOrd="11" destOrd="0" presId="urn:microsoft.com/office/officeart/2005/8/layout/vProcess5"/>
    <dgm:cxn modelId="{FBC962A5-E453-4C1A-8C42-4C1D826CD746}" type="presParOf" srcId="{5689FA7A-01FA-4603-BBB1-11089CDB61B2}" destId="{5BBCD5D8-AA19-4D0E-A470-F41F447D169A}" srcOrd="12" destOrd="0" presId="urn:microsoft.com/office/officeart/2005/8/layout/vProcess5"/>
    <dgm:cxn modelId="{A6D5863D-62D8-476B-9EA7-0D7164E4F2E6}" type="presParOf" srcId="{5689FA7A-01FA-4603-BBB1-11089CDB61B2}" destId="{A9524B09-882D-41C8-BE82-7BAEC510538E}" srcOrd="13" destOrd="0" presId="urn:microsoft.com/office/officeart/2005/8/layout/vProcess5"/>
    <dgm:cxn modelId="{984C18A6-99F0-470B-AE51-70AFB980A90E}" type="presParOf" srcId="{5689FA7A-01FA-4603-BBB1-11089CDB61B2}" destId="{E124D65B-108E-4566-B4A8-1E6D24C61A9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70912A6-8D6F-40AE-A25D-8025AA24DFCE}" type="doc">
      <dgm:prSet loTypeId="urn:microsoft.com/office/officeart/2005/8/layout/matrix3" loCatId="matrix" qsTypeId="urn:microsoft.com/office/officeart/2005/8/quickstyle/simple1" qsCatId="simple" csTypeId="urn:microsoft.com/office/officeart/2005/8/colors/colorful5" csCatId="colorful"/>
      <dgm:spPr/>
      <dgm:t>
        <a:bodyPr/>
        <a:lstStyle/>
        <a:p>
          <a:endParaRPr lang="en-US"/>
        </a:p>
      </dgm:t>
    </dgm:pt>
    <dgm:pt modelId="{E96A4820-EDDE-4136-984E-C48FA627CBF0}">
      <dgm:prSet/>
      <dgm:spPr/>
      <dgm:t>
        <a:bodyPr/>
        <a:lstStyle/>
        <a:p>
          <a:r>
            <a:rPr lang="en-US"/>
            <a:t>🔊 CPT 97610</a:t>
          </a:r>
        </a:p>
      </dgm:t>
    </dgm:pt>
    <dgm:pt modelId="{FA22EE84-8934-4890-A626-00ACB6D0F2C0}" type="parTrans" cxnId="{2116846B-66C4-47D9-BC0A-EB1B19F77237}">
      <dgm:prSet/>
      <dgm:spPr/>
      <dgm:t>
        <a:bodyPr/>
        <a:lstStyle/>
        <a:p>
          <a:endParaRPr lang="en-US"/>
        </a:p>
      </dgm:t>
    </dgm:pt>
    <dgm:pt modelId="{641D9A9B-913D-4B8E-BCBC-B1B2B50E43B0}" type="sibTrans" cxnId="{2116846B-66C4-47D9-BC0A-EB1B19F77237}">
      <dgm:prSet/>
      <dgm:spPr/>
      <dgm:t>
        <a:bodyPr/>
        <a:lstStyle/>
        <a:p>
          <a:endParaRPr lang="en-US"/>
        </a:p>
      </dgm:t>
    </dgm:pt>
    <dgm:pt modelId="{D1895691-57D8-439D-B0E2-36139936098A}">
      <dgm:prSet/>
      <dgm:spPr/>
      <dgm:t>
        <a:bodyPr/>
        <a:lstStyle/>
        <a:p>
          <a:r>
            <a:rPr lang="en-US"/>
            <a:t>🦠 Biofilm disruption</a:t>
          </a:r>
        </a:p>
      </dgm:t>
    </dgm:pt>
    <dgm:pt modelId="{41196E92-AAF6-438D-AE0A-B6FFEB6C7FE6}" type="parTrans" cxnId="{D7D2A23F-FE02-4EE0-8AB7-AAC462F5AD61}">
      <dgm:prSet/>
      <dgm:spPr/>
      <dgm:t>
        <a:bodyPr/>
        <a:lstStyle/>
        <a:p>
          <a:endParaRPr lang="en-US"/>
        </a:p>
      </dgm:t>
    </dgm:pt>
    <dgm:pt modelId="{A19D09AC-442D-4B57-83C7-F297865EC748}" type="sibTrans" cxnId="{D7D2A23F-FE02-4EE0-8AB7-AAC462F5AD61}">
      <dgm:prSet/>
      <dgm:spPr/>
      <dgm:t>
        <a:bodyPr/>
        <a:lstStyle/>
        <a:p>
          <a:endParaRPr lang="en-US"/>
        </a:p>
      </dgm:t>
    </dgm:pt>
    <dgm:pt modelId="{DABEB704-EA29-4F23-AD73-6E8B5B9CA0BC}">
      <dgm:prSet/>
      <dgm:spPr/>
      <dgm:t>
        <a:bodyPr/>
        <a:lstStyle/>
        <a:p>
          <a:r>
            <a:rPr lang="en-US"/>
            <a:t>😣 Good for painful wounds of if debridement not tolerated</a:t>
          </a:r>
        </a:p>
      </dgm:t>
    </dgm:pt>
    <dgm:pt modelId="{93304B93-7180-42F9-B5B4-F32D351A8702}" type="parTrans" cxnId="{676F30D6-C184-497E-932D-C45AF7F884E3}">
      <dgm:prSet/>
      <dgm:spPr/>
      <dgm:t>
        <a:bodyPr/>
        <a:lstStyle/>
        <a:p>
          <a:endParaRPr lang="en-US"/>
        </a:p>
      </dgm:t>
    </dgm:pt>
    <dgm:pt modelId="{04DCD012-6954-476F-BA5C-659F80A77781}" type="sibTrans" cxnId="{676F30D6-C184-497E-932D-C45AF7F884E3}">
      <dgm:prSet/>
      <dgm:spPr/>
      <dgm:t>
        <a:bodyPr/>
        <a:lstStyle/>
        <a:p>
          <a:endParaRPr lang="en-US"/>
        </a:p>
      </dgm:t>
    </dgm:pt>
    <dgm:pt modelId="{8E727658-126E-4DA8-8463-0469CADDB909}">
      <dgm:prSet/>
      <dgm:spPr/>
      <dgm:t>
        <a:bodyPr/>
        <a:lstStyle/>
        <a:p>
          <a:r>
            <a:rPr lang="en-US"/>
            <a:t>📝 Document duration, tissue pre/post</a:t>
          </a:r>
        </a:p>
      </dgm:t>
    </dgm:pt>
    <dgm:pt modelId="{804D4F71-245C-480C-9B7A-9FB44CC6EBEA}" type="parTrans" cxnId="{CFB95D22-F8C5-4E98-A381-EA7326EA47BD}">
      <dgm:prSet/>
      <dgm:spPr/>
      <dgm:t>
        <a:bodyPr/>
        <a:lstStyle/>
        <a:p>
          <a:endParaRPr lang="en-US"/>
        </a:p>
      </dgm:t>
    </dgm:pt>
    <dgm:pt modelId="{B27AF26D-29D7-44FF-B7E6-1C6BDC41E08C}" type="sibTrans" cxnId="{CFB95D22-F8C5-4E98-A381-EA7326EA47BD}">
      <dgm:prSet/>
      <dgm:spPr/>
      <dgm:t>
        <a:bodyPr/>
        <a:lstStyle/>
        <a:p>
          <a:endParaRPr lang="en-US"/>
        </a:p>
      </dgm:t>
    </dgm:pt>
    <dgm:pt modelId="{6504BAF0-22FD-4C2A-BEC6-5B7E5D5CA206}" type="pres">
      <dgm:prSet presAssocID="{070912A6-8D6F-40AE-A25D-8025AA24DFCE}" presName="matrix" presStyleCnt="0">
        <dgm:presLayoutVars>
          <dgm:chMax val="1"/>
          <dgm:dir/>
          <dgm:resizeHandles val="exact"/>
        </dgm:presLayoutVars>
      </dgm:prSet>
      <dgm:spPr/>
    </dgm:pt>
    <dgm:pt modelId="{659E76B0-B9F8-4A6F-99B2-F350AF707FEF}" type="pres">
      <dgm:prSet presAssocID="{070912A6-8D6F-40AE-A25D-8025AA24DFCE}" presName="diamond" presStyleLbl="bgShp" presStyleIdx="0" presStyleCnt="1"/>
      <dgm:spPr/>
    </dgm:pt>
    <dgm:pt modelId="{9733DCEC-833B-40E9-BAC9-CCA10B418EE3}" type="pres">
      <dgm:prSet presAssocID="{070912A6-8D6F-40AE-A25D-8025AA24DFCE}" presName="quad1" presStyleLbl="node1" presStyleIdx="0" presStyleCnt="4">
        <dgm:presLayoutVars>
          <dgm:chMax val="0"/>
          <dgm:chPref val="0"/>
          <dgm:bulletEnabled val="1"/>
        </dgm:presLayoutVars>
      </dgm:prSet>
      <dgm:spPr/>
    </dgm:pt>
    <dgm:pt modelId="{DF97EF09-BFCE-41F9-9391-90AFB15486DD}" type="pres">
      <dgm:prSet presAssocID="{070912A6-8D6F-40AE-A25D-8025AA24DFCE}" presName="quad2" presStyleLbl="node1" presStyleIdx="1" presStyleCnt="4">
        <dgm:presLayoutVars>
          <dgm:chMax val="0"/>
          <dgm:chPref val="0"/>
          <dgm:bulletEnabled val="1"/>
        </dgm:presLayoutVars>
      </dgm:prSet>
      <dgm:spPr/>
    </dgm:pt>
    <dgm:pt modelId="{7F317B2F-7135-4F8E-BB23-43E7EFA70B9D}" type="pres">
      <dgm:prSet presAssocID="{070912A6-8D6F-40AE-A25D-8025AA24DFCE}" presName="quad3" presStyleLbl="node1" presStyleIdx="2" presStyleCnt="4">
        <dgm:presLayoutVars>
          <dgm:chMax val="0"/>
          <dgm:chPref val="0"/>
          <dgm:bulletEnabled val="1"/>
        </dgm:presLayoutVars>
      </dgm:prSet>
      <dgm:spPr/>
    </dgm:pt>
    <dgm:pt modelId="{A5D435C5-44EF-4C95-A6B0-BC6C3AEBF24C}" type="pres">
      <dgm:prSet presAssocID="{070912A6-8D6F-40AE-A25D-8025AA24DFCE}" presName="quad4" presStyleLbl="node1" presStyleIdx="3" presStyleCnt="4">
        <dgm:presLayoutVars>
          <dgm:chMax val="0"/>
          <dgm:chPref val="0"/>
          <dgm:bulletEnabled val="1"/>
        </dgm:presLayoutVars>
      </dgm:prSet>
      <dgm:spPr/>
    </dgm:pt>
  </dgm:ptLst>
  <dgm:cxnLst>
    <dgm:cxn modelId="{7907F402-7E09-4D99-BD32-5C71DEF13E2F}" type="presOf" srcId="{D1895691-57D8-439D-B0E2-36139936098A}" destId="{DF97EF09-BFCE-41F9-9391-90AFB15486DD}" srcOrd="0" destOrd="0" presId="urn:microsoft.com/office/officeart/2005/8/layout/matrix3"/>
    <dgm:cxn modelId="{CFB95D22-F8C5-4E98-A381-EA7326EA47BD}" srcId="{070912A6-8D6F-40AE-A25D-8025AA24DFCE}" destId="{8E727658-126E-4DA8-8463-0469CADDB909}" srcOrd="3" destOrd="0" parTransId="{804D4F71-245C-480C-9B7A-9FB44CC6EBEA}" sibTransId="{B27AF26D-29D7-44FF-B7E6-1C6BDC41E08C}"/>
    <dgm:cxn modelId="{E2F54B38-EFCD-4FA8-80FC-5D3A96395CA0}" type="presOf" srcId="{E96A4820-EDDE-4136-984E-C48FA627CBF0}" destId="{9733DCEC-833B-40E9-BAC9-CCA10B418EE3}" srcOrd="0" destOrd="0" presId="urn:microsoft.com/office/officeart/2005/8/layout/matrix3"/>
    <dgm:cxn modelId="{D7D2A23F-FE02-4EE0-8AB7-AAC462F5AD61}" srcId="{070912A6-8D6F-40AE-A25D-8025AA24DFCE}" destId="{D1895691-57D8-439D-B0E2-36139936098A}" srcOrd="1" destOrd="0" parTransId="{41196E92-AAF6-438D-AE0A-B6FFEB6C7FE6}" sibTransId="{A19D09AC-442D-4B57-83C7-F297865EC748}"/>
    <dgm:cxn modelId="{2116846B-66C4-47D9-BC0A-EB1B19F77237}" srcId="{070912A6-8D6F-40AE-A25D-8025AA24DFCE}" destId="{E96A4820-EDDE-4136-984E-C48FA627CBF0}" srcOrd="0" destOrd="0" parTransId="{FA22EE84-8934-4890-A626-00ACB6D0F2C0}" sibTransId="{641D9A9B-913D-4B8E-BCBC-B1B2B50E43B0}"/>
    <dgm:cxn modelId="{704C4155-39D5-4680-91E8-0A4E6E0D4050}" type="presOf" srcId="{070912A6-8D6F-40AE-A25D-8025AA24DFCE}" destId="{6504BAF0-22FD-4C2A-BEC6-5B7E5D5CA206}" srcOrd="0" destOrd="0" presId="urn:microsoft.com/office/officeart/2005/8/layout/matrix3"/>
    <dgm:cxn modelId="{986EB591-82BF-48AA-BC09-B6953752B10C}" type="presOf" srcId="{DABEB704-EA29-4F23-AD73-6E8B5B9CA0BC}" destId="{7F317B2F-7135-4F8E-BB23-43E7EFA70B9D}" srcOrd="0" destOrd="0" presId="urn:microsoft.com/office/officeart/2005/8/layout/matrix3"/>
    <dgm:cxn modelId="{79F6D9D5-3393-4AF9-BF0D-7E433B26246D}" type="presOf" srcId="{8E727658-126E-4DA8-8463-0469CADDB909}" destId="{A5D435C5-44EF-4C95-A6B0-BC6C3AEBF24C}" srcOrd="0" destOrd="0" presId="urn:microsoft.com/office/officeart/2005/8/layout/matrix3"/>
    <dgm:cxn modelId="{676F30D6-C184-497E-932D-C45AF7F884E3}" srcId="{070912A6-8D6F-40AE-A25D-8025AA24DFCE}" destId="{DABEB704-EA29-4F23-AD73-6E8B5B9CA0BC}" srcOrd="2" destOrd="0" parTransId="{93304B93-7180-42F9-B5B4-F32D351A8702}" sibTransId="{04DCD012-6954-476F-BA5C-659F80A77781}"/>
    <dgm:cxn modelId="{4FF25BD7-DB4A-4D57-97AF-FCA959E09EB1}" type="presParOf" srcId="{6504BAF0-22FD-4C2A-BEC6-5B7E5D5CA206}" destId="{659E76B0-B9F8-4A6F-99B2-F350AF707FEF}" srcOrd="0" destOrd="0" presId="urn:microsoft.com/office/officeart/2005/8/layout/matrix3"/>
    <dgm:cxn modelId="{2C1A056E-49E8-4295-9158-9DC7C9491BA6}" type="presParOf" srcId="{6504BAF0-22FD-4C2A-BEC6-5B7E5D5CA206}" destId="{9733DCEC-833B-40E9-BAC9-CCA10B418EE3}" srcOrd="1" destOrd="0" presId="urn:microsoft.com/office/officeart/2005/8/layout/matrix3"/>
    <dgm:cxn modelId="{323F2A46-B0AA-4308-934A-F559FDF7D362}" type="presParOf" srcId="{6504BAF0-22FD-4C2A-BEC6-5B7E5D5CA206}" destId="{DF97EF09-BFCE-41F9-9391-90AFB15486DD}" srcOrd="2" destOrd="0" presId="urn:microsoft.com/office/officeart/2005/8/layout/matrix3"/>
    <dgm:cxn modelId="{396059F1-4B32-4502-BDE3-8C8B7C9DAF05}" type="presParOf" srcId="{6504BAF0-22FD-4C2A-BEC6-5B7E5D5CA206}" destId="{7F317B2F-7135-4F8E-BB23-43E7EFA70B9D}" srcOrd="3" destOrd="0" presId="urn:microsoft.com/office/officeart/2005/8/layout/matrix3"/>
    <dgm:cxn modelId="{C883A95B-6DD1-4C4C-AE91-04E7BB61E056}" type="presParOf" srcId="{6504BAF0-22FD-4C2A-BEC6-5B7E5D5CA206}" destId="{A5D435C5-44EF-4C95-A6B0-BC6C3AEBF24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FBC0229-C5C9-4A16-B279-BB66B926A1A4}"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7C0D4B4-776F-4727-ADEC-D75ADB790591}">
      <dgm:prSet/>
      <dgm:spPr/>
      <dgm:t>
        <a:bodyPr/>
        <a:lstStyle/>
        <a:p>
          <a:pPr>
            <a:defRPr cap="all"/>
          </a:pPr>
          <a:r>
            <a:rPr lang="en-US" dirty="0"/>
            <a:t>📝 Treat etiology first </a:t>
          </a:r>
        </a:p>
      </dgm:t>
    </dgm:pt>
    <dgm:pt modelId="{3ABF6646-04BE-4A55-960B-B45939E91E2D}" type="parTrans" cxnId="{6F387D42-B9FD-4052-B823-4BE088CC7286}">
      <dgm:prSet/>
      <dgm:spPr/>
      <dgm:t>
        <a:bodyPr/>
        <a:lstStyle/>
        <a:p>
          <a:endParaRPr lang="en-US"/>
        </a:p>
      </dgm:t>
    </dgm:pt>
    <dgm:pt modelId="{666AC23B-24E0-4115-9F62-67DE86A6F65C}" type="sibTrans" cxnId="{6F387D42-B9FD-4052-B823-4BE088CC7286}">
      <dgm:prSet/>
      <dgm:spPr/>
      <dgm:t>
        <a:bodyPr/>
        <a:lstStyle/>
        <a:p>
          <a:endParaRPr lang="en-US"/>
        </a:p>
      </dgm:t>
    </dgm:pt>
    <dgm:pt modelId="{1D4DFE6C-4153-4A75-A523-FC6423C9E7C5}">
      <dgm:prSet/>
      <dgm:spPr/>
      <dgm:t>
        <a:bodyPr/>
        <a:lstStyle/>
        <a:p>
          <a:pPr>
            <a:defRPr cap="all"/>
          </a:pPr>
          <a:r>
            <a:rPr lang="en-US"/>
            <a:t>📚 Document thoroughly</a:t>
          </a:r>
        </a:p>
      </dgm:t>
    </dgm:pt>
    <dgm:pt modelId="{8C2D8C61-A8E4-43A3-93D5-599BCA82407E}" type="parTrans" cxnId="{415DD211-26C3-45AB-A697-D77F075D5B2C}">
      <dgm:prSet/>
      <dgm:spPr/>
      <dgm:t>
        <a:bodyPr/>
        <a:lstStyle/>
        <a:p>
          <a:endParaRPr lang="en-US"/>
        </a:p>
      </dgm:t>
    </dgm:pt>
    <dgm:pt modelId="{F43BE70D-B761-4AAA-9FCF-B50147800522}" type="sibTrans" cxnId="{415DD211-26C3-45AB-A697-D77F075D5B2C}">
      <dgm:prSet/>
      <dgm:spPr/>
      <dgm:t>
        <a:bodyPr/>
        <a:lstStyle/>
        <a:p>
          <a:endParaRPr lang="en-US"/>
        </a:p>
      </dgm:t>
    </dgm:pt>
    <dgm:pt modelId="{30E060BA-0F64-4227-A78B-D1C2935F840E}">
      <dgm:prSet/>
      <dgm:spPr/>
      <dgm:t>
        <a:bodyPr/>
        <a:lstStyle/>
        <a:p>
          <a:pPr>
            <a:defRPr cap="all"/>
          </a:pPr>
          <a:r>
            <a:rPr lang="en-US"/>
            <a:t>⏱ Reassess 2–4 weeks</a:t>
          </a:r>
        </a:p>
      </dgm:t>
    </dgm:pt>
    <dgm:pt modelId="{06B97863-4CB0-49FE-A1CC-90A06F7C8954}" type="parTrans" cxnId="{3C6FA487-D9AE-456A-B62A-77FEEF1B53B5}">
      <dgm:prSet/>
      <dgm:spPr/>
      <dgm:t>
        <a:bodyPr/>
        <a:lstStyle/>
        <a:p>
          <a:endParaRPr lang="en-US"/>
        </a:p>
      </dgm:t>
    </dgm:pt>
    <dgm:pt modelId="{A9F3BDF1-0AEC-48DF-AFA3-E20871807C43}" type="sibTrans" cxnId="{3C6FA487-D9AE-456A-B62A-77FEEF1B53B5}">
      <dgm:prSet/>
      <dgm:spPr/>
      <dgm:t>
        <a:bodyPr/>
        <a:lstStyle/>
        <a:p>
          <a:endParaRPr lang="en-US"/>
        </a:p>
      </dgm:t>
    </dgm:pt>
    <dgm:pt modelId="{435D1B6C-4036-4B24-9092-62F3B66F0479}">
      <dgm:prSet/>
      <dgm:spPr/>
      <dgm:t>
        <a:bodyPr/>
        <a:lstStyle/>
        <a:p>
          <a:pPr>
            <a:defRPr cap="all"/>
          </a:pPr>
          <a:r>
            <a:rPr lang="en-US"/>
            <a:t>⬆ Escalate appropriately</a:t>
          </a:r>
        </a:p>
      </dgm:t>
    </dgm:pt>
    <dgm:pt modelId="{4E564680-940D-4485-B271-D462C10356B3}" type="parTrans" cxnId="{A2C6A5B2-4070-4EEF-B0B8-4035BDB66455}">
      <dgm:prSet/>
      <dgm:spPr/>
      <dgm:t>
        <a:bodyPr/>
        <a:lstStyle/>
        <a:p>
          <a:endParaRPr lang="en-US"/>
        </a:p>
      </dgm:t>
    </dgm:pt>
    <dgm:pt modelId="{3C049D05-561A-4B4E-A329-6DD2E94E7A08}" type="sibTrans" cxnId="{A2C6A5B2-4070-4EEF-B0B8-4035BDB66455}">
      <dgm:prSet/>
      <dgm:spPr/>
      <dgm:t>
        <a:bodyPr/>
        <a:lstStyle/>
        <a:p>
          <a:endParaRPr lang="en-US"/>
        </a:p>
      </dgm:t>
    </dgm:pt>
    <dgm:pt modelId="{44A2E05C-D8C8-445B-B097-54D97311CF61}">
      <dgm:prSet/>
      <dgm:spPr/>
      <dgm:t>
        <a:bodyPr/>
        <a:lstStyle/>
        <a:p>
          <a:pPr>
            <a:defRPr cap="all"/>
          </a:pPr>
          <a:r>
            <a:rPr lang="en-US"/>
            <a:t>🧾 Ensure medical necessity</a:t>
          </a:r>
        </a:p>
      </dgm:t>
    </dgm:pt>
    <dgm:pt modelId="{3DBA913C-9D5F-49B0-A961-E3A7CE6CDC7B}" type="parTrans" cxnId="{8DDCFB70-397E-4359-A9C7-8162ECA168CE}">
      <dgm:prSet/>
      <dgm:spPr/>
      <dgm:t>
        <a:bodyPr/>
        <a:lstStyle/>
        <a:p>
          <a:endParaRPr lang="en-US"/>
        </a:p>
      </dgm:t>
    </dgm:pt>
    <dgm:pt modelId="{AD47F1B5-1F67-48CD-98AA-EEB73814B06C}" type="sibTrans" cxnId="{8DDCFB70-397E-4359-A9C7-8162ECA168CE}">
      <dgm:prSet/>
      <dgm:spPr/>
      <dgm:t>
        <a:bodyPr/>
        <a:lstStyle/>
        <a:p>
          <a:endParaRPr lang="en-US"/>
        </a:p>
      </dgm:t>
    </dgm:pt>
    <dgm:pt modelId="{F7F26C52-525E-4739-A498-C034737D293B}" type="pres">
      <dgm:prSet presAssocID="{9FBC0229-C5C9-4A16-B279-BB66B926A1A4}" presName="root" presStyleCnt="0">
        <dgm:presLayoutVars>
          <dgm:dir/>
          <dgm:resizeHandles val="exact"/>
        </dgm:presLayoutVars>
      </dgm:prSet>
      <dgm:spPr/>
    </dgm:pt>
    <dgm:pt modelId="{3770A255-0D61-4C84-BABB-F902FFC98936}" type="pres">
      <dgm:prSet presAssocID="{E7C0D4B4-776F-4727-ADEC-D75ADB790591}" presName="compNode" presStyleCnt="0"/>
      <dgm:spPr/>
    </dgm:pt>
    <dgm:pt modelId="{4C62EE61-2372-4DC5-B1AE-75F0510A76BF}" type="pres">
      <dgm:prSet presAssocID="{E7C0D4B4-776F-4727-ADEC-D75ADB790591}" presName="iconBgRect" presStyleLbl="bgShp" presStyleIdx="0" presStyleCnt="5"/>
      <dgm:spPr>
        <a:prstGeom prst="round2DiagRect">
          <a:avLst>
            <a:gd name="adj1" fmla="val 29727"/>
            <a:gd name="adj2" fmla="val 0"/>
          </a:avLst>
        </a:prstGeom>
      </dgm:spPr>
    </dgm:pt>
    <dgm:pt modelId="{BA2DC1C3-962D-45EE-BF12-BE9C11970ED5}" type="pres">
      <dgm:prSet presAssocID="{E7C0D4B4-776F-4727-ADEC-D75ADB790591}"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Stethoscope"/>
        </a:ext>
      </dgm:extLst>
    </dgm:pt>
    <dgm:pt modelId="{24F885C9-62BB-43EE-B034-930E7169F8C2}" type="pres">
      <dgm:prSet presAssocID="{E7C0D4B4-776F-4727-ADEC-D75ADB790591}" presName="spaceRect" presStyleCnt="0"/>
      <dgm:spPr/>
    </dgm:pt>
    <dgm:pt modelId="{705ACC69-377E-42E7-8810-0313AFAC8E14}" type="pres">
      <dgm:prSet presAssocID="{E7C0D4B4-776F-4727-ADEC-D75ADB790591}" presName="textRect" presStyleLbl="revTx" presStyleIdx="0" presStyleCnt="5">
        <dgm:presLayoutVars>
          <dgm:chMax val="1"/>
          <dgm:chPref val="1"/>
        </dgm:presLayoutVars>
      </dgm:prSet>
      <dgm:spPr/>
    </dgm:pt>
    <dgm:pt modelId="{84DF7C33-2336-410A-AEA6-A849943053EF}" type="pres">
      <dgm:prSet presAssocID="{666AC23B-24E0-4115-9F62-67DE86A6F65C}" presName="sibTrans" presStyleCnt="0"/>
      <dgm:spPr/>
    </dgm:pt>
    <dgm:pt modelId="{3BC2C05D-F53A-4A5C-9876-4FB33EE18A46}" type="pres">
      <dgm:prSet presAssocID="{1D4DFE6C-4153-4A75-A523-FC6423C9E7C5}" presName="compNode" presStyleCnt="0"/>
      <dgm:spPr/>
    </dgm:pt>
    <dgm:pt modelId="{B1426EFE-814E-4CCE-9E17-15F2ECE9250F}" type="pres">
      <dgm:prSet presAssocID="{1D4DFE6C-4153-4A75-A523-FC6423C9E7C5}" presName="iconBgRect" presStyleLbl="bgShp" presStyleIdx="1" presStyleCnt="5"/>
      <dgm:spPr>
        <a:prstGeom prst="round2DiagRect">
          <a:avLst>
            <a:gd name="adj1" fmla="val 29727"/>
            <a:gd name="adj2" fmla="val 0"/>
          </a:avLst>
        </a:prstGeom>
      </dgm:spPr>
    </dgm:pt>
    <dgm:pt modelId="{D9C03742-43AF-4925-BF10-074C93468A96}" type="pres">
      <dgm:prSet presAssocID="{1D4DFE6C-4153-4A75-A523-FC6423C9E7C5}"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85BA4337-6F04-4677-93FE-B631A16E6FC1}" type="pres">
      <dgm:prSet presAssocID="{1D4DFE6C-4153-4A75-A523-FC6423C9E7C5}" presName="spaceRect" presStyleCnt="0"/>
      <dgm:spPr/>
    </dgm:pt>
    <dgm:pt modelId="{43B35061-11AE-47B1-B78C-02D4C7DC527A}" type="pres">
      <dgm:prSet presAssocID="{1D4DFE6C-4153-4A75-A523-FC6423C9E7C5}" presName="textRect" presStyleLbl="revTx" presStyleIdx="1" presStyleCnt="5">
        <dgm:presLayoutVars>
          <dgm:chMax val="1"/>
          <dgm:chPref val="1"/>
        </dgm:presLayoutVars>
      </dgm:prSet>
      <dgm:spPr/>
    </dgm:pt>
    <dgm:pt modelId="{3E4515E8-3447-4C92-8038-B2004D4CA8D2}" type="pres">
      <dgm:prSet presAssocID="{F43BE70D-B761-4AAA-9FCF-B50147800522}" presName="sibTrans" presStyleCnt="0"/>
      <dgm:spPr/>
    </dgm:pt>
    <dgm:pt modelId="{1DC59F96-2519-4639-BE89-35361947993C}" type="pres">
      <dgm:prSet presAssocID="{30E060BA-0F64-4227-A78B-D1C2935F840E}" presName="compNode" presStyleCnt="0"/>
      <dgm:spPr/>
    </dgm:pt>
    <dgm:pt modelId="{1272FC37-7B0A-4BA5-BB80-5FAF5DEBFF0D}" type="pres">
      <dgm:prSet presAssocID="{30E060BA-0F64-4227-A78B-D1C2935F840E}" presName="iconBgRect" presStyleLbl="bgShp" presStyleIdx="2" presStyleCnt="5"/>
      <dgm:spPr>
        <a:prstGeom prst="round2DiagRect">
          <a:avLst>
            <a:gd name="adj1" fmla="val 29727"/>
            <a:gd name="adj2" fmla="val 0"/>
          </a:avLst>
        </a:prstGeom>
      </dgm:spPr>
    </dgm:pt>
    <dgm:pt modelId="{BDAC6D88-B3CA-4AD1-9B3C-4C622EA00A6D}" type="pres">
      <dgm:prSet presAssocID="{30E060BA-0F64-4227-A78B-D1C2935F840E}"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Repeat"/>
        </a:ext>
      </dgm:extLst>
    </dgm:pt>
    <dgm:pt modelId="{91B9259D-F6EA-4C4A-8797-A16FFEBD7C46}" type="pres">
      <dgm:prSet presAssocID="{30E060BA-0F64-4227-A78B-D1C2935F840E}" presName="spaceRect" presStyleCnt="0"/>
      <dgm:spPr/>
    </dgm:pt>
    <dgm:pt modelId="{5E9A8445-9F3F-423D-8A72-F531C25A14C6}" type="pres">
      <dgm:prSet presAssocID="{30E060BA-0F64-4227-A78B-D1C2935F840E}" presName="textRect" presStyleLbl="revTx" presStyleIdx="2" presStyleCnt="5">
        <dgm:presLayoutVars>
          <dgm:chMax val="1"/>
          <dgm:chPref val="1"/>
        </dgm:presLayoutVars>
      </dgm:prSet>
      <dgm:spPr/>
    </dgm:pt>
    <dgm:pt modelId="{7310441F-CCE7-420C-BBBE-0AB77B0DB7EF}" type="pres">
      <dgm:prSet presAssocID="{A9F3BDF1-0AEC-48DF-AFA3-E20871807C43}" presName="sibTrans" presStyleCnt="0"/>
      <dgm:spPr/>
    </dgm:pt>
    <dgm:pt modelId="{DD8613FF-9992-42BD-BF8B-08B37E637D9C}" type="pres">
      <dgm:prSet presAssocID="{435D1B6C-4036-4B24-9092-62F3B66F0479}" presName="compNode" presStyleCnt="0"/>
      <dgm:spPr/>
    </dgm:pt>
    <dgm:pt modelId="{E2F806A0-3636-4689-8839-C43662171DFF}" type="pres">
      <dgm:prSet presAssocID="{435D1B6C-4036-4B24-9092-62F3B66F0479}" presName="iconBgRect" presStyleLbl="bgShp" presStyleIdx="3" presStyleCnt="5"/>
      <dgm:spPr>
        <a:prstGeom prst="round2DiagRect">
          <a:avLst>
            <a:gd name="adj1" fmla="val 29727"/>
            <a:gd name="adj2" fmla="val 0"/>
          </a:avLst>
        </a:prstGeom>
      </dgm:spPr>
    </dgm:pt>
    <dgm:pt modelId="{6562424A-88A8-439A-92FB-48EAABA97F13}" type="pres">
      <dgm:prSet presAssocID="{435D1B6C-4036-4B24-9092-62F3B66F0479}"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B3641341-E334-4E57-8B26-8D72A94C4EED}" type="pres">
      <dgm:prSet presAssocID="{435D1B6C-4036-4B24-9092-62F3B66F0479}" presName="spaceRect" presStyleCnt="0"/>
      <dgm:spPr/>
    </dgm:pt>
    <dgm:pt modelId="{DC6316B8-9BDB-4272-AA2A-9AD86AB07441}" type="pres">
      <dgm:prSet presAssocID="{435D1B6C-4036-4B24-9092-62F3B66F0479}" presName="textRect" presStyleLbl="revTx" presStyleIdx="3" presStyleCnt="5">
        <dgm:presLayoutVars>
          <dgm:chMax val="1"/>
          <dgm:chPref val="1"/>
        </dgm:presLayoutVars>
      </dgm:prSet>
      <dgm:spPr/>
    </dgm:pt>
    <dgm:pt modelId="{CD26303C-2C90-4259-9A69-835BCB03DE97}" type="pres">
      <dgm:prSet presAssocID="{3C049D05-561A-4B4E-A329-6DD2E94E7A08}" presName="sibTrans" presStyleCnt="0"/>
      <dgm:spPr/>
    </dgm:pt>
    <dgm:pt modelId="{A8DA1582-6D63-4077-8B96-DF06F52B8E91}" type="pres">
      <dgm:prSet presAssocID="{44A2E05C-D8C8-445B-B097-54D97311CF61}" presName="compNode" presStyleCnt="0"/>
      <dgm:spPr/>
    </dgm:pt>
    <dgm:pt modelId="{C758DDC8-B6FC-4B74-87BC-A268CCCB0CC8}" type="pres">
      <dgm:prSet presAssocID="{44A2E05C-D8C8-445B-B097-54D97311CF61}" presName="iconBgRect" presStyleLbl="bgShp" presStyleIdx="4" presStyleCnt="5"/>
      <dgm:spPr>
        <a:prstGeom prst="round2DiagRect">
          <a:avLst>
            <a:gd name="adj1" fmla="val 29727"/>
            <a:gd name="adj2" fmla="val 0"/>
          </a:avLst>
        </a:prstGeom>
      </dgm:spPr>
    </dgm:pt>
    <dgm:pt modelId="{9AD09D8D-E7FF-41E5-AC49-365684E42F03}" type="pres">
      <dgm:prSet presAssocID="{44A2E05C-D8C8-445B-B097-54D97311CF61}"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edical"/>
        </a:ext>
      </dgm:extLst>
    </dgm:pt>
    <dgm:pt modelId="{73D942D5-3BF5-4B2F-886F-8639F34A0878}" type="pres">
      <dgm:prSet presAssocID="{44A2E05C-D8C8-445B-B097-54D97311CF61}" presName="spaceRect" presStyleCnt="0"/>
      <dgm:spPr/>
    </dgm:pt>
    <dgm:pt modelId="{C0C19D94-CF2E-4A26-B5F1-344A56EC39A0}" type="pres">
      <dgm:prSet presAssocID="{44A2E05C-D8C8-445B-B097-54D97311CF61}" presName="textRect" presStyleLbl="revTx" presStyleIdx="4" presStyleCnt="5">
        <dgm:presLayoutVars>
          <dgm:chMax val="1"/>
          <dgm:chPref val="1"/>
        </dgm:presLayoutVars>
      </dgm:prSet>
      <dgm:spPr/>
    </dgm:pt>
  </dgm:ptLst>
  <dgm:cxnLst>
    <dgm:cxn modelId="{415DD211-26C3-45AB-A697-D77F075D5B2C}" srcId="{9FBC0229-C5C9-4A16-B279-BB66B926A1A4}" destId="{1D4DFE6C-4153-4A75-A523-FC6423C9E7C5}" srcOrd="1" destOrd="0" parTransId="{8C2D8C61-A8E4-43A3-93D5-599BCA82407E}" sibTransId="{F43BE70D-B761-4AAA-9FCF-B50147800522}"/>
    <dgm:cxn modelId="{6F387D42-B9FD-4052-B823-4BE088CC7286}" srcId="{9FBC0229-C5C9-4A16-B279-BB66B926A1A4}" destId="{E7C0D4B4-776F-4727-ADEC-D75ADB790591}" srcOrd="0" destOrd="0" parTransId="{3ABF6646-04BE-4A55-960B-B45939E91E2D}" sibTransId="{666AC23B-24E0-4115-9F62-67DE86A6F65C}"/>
    <dgm:cxn modelId="{8DDCFB70-397E-4359-A9C7-8162ECA168CE}" srcId="{9FBC0229-C5C9-4A16-B279-BB66B926A1A4}" destId="{44A2E05C-D8C8-445B-B097-54D97311CF61}" srcOrd="4" destOrd="0" parTransId="{3DBA913C-9D5F-49B0-A961-E3A7CE6CDC7B}" sibTransId="{AD47F1B5-1F67-48CD-98AA-EEB73814B06C}"/>
    <dgm:cxn modelId="{3C6FA487-D9AE-456A-B62A-77FEEF1B53B5}" srcId="{9FBC0229-C5C9-4A16-B279-BB66B926A1A4}" destId="{30E060BA-0F64-4227-A78B-D1C2935F840E}" srcOrd="2" destOrd="0" parTransId="{06B97863-4CB0-49FE-A1CC-90A06F7C8954}" sibTransId="{A9F3BDF1-0AEC-48DF-AFA3-E20871807C43}"/>
    <dgm:cxn modelId="{2B5B5788-6C55-4E9B-A2D7-4509F8059549}" type="presOf" srcId="{435D1B6C-4036-4B24-9092-62F3B66F0479}" destId="{DC6316B8-9BDB-4272-AA2A-9AD86AB07441}" srcOrd="0" destOrd="0" presId="urn:microsoft.com/office/officeart/2018/5/layout/IconLeafLabelList"/>
    <dgm:cxn modelId="{A2C6A5B2-4070-4EEF-B0B8-4035BDB66455}" srcId="{9FBC0229-C5C9-4A16-B279-BB66B926A1A4}" destId="{435D1B6C-4036-4B24-9092-62F3B66F0479}" srcOrd="3" destOrd="0" parTransId="{4E564680-940D-4485-B271-D462C10356B3}" sibTransId="{3C049D05-561A-4B4E-A329-6DD2E94E7A08}"/>
    <dgm:cxn modelId="{B7EB11D4-978E-4399-AA2B-DDB1D68D810B}" type="presOf" srcId="{30E060BA-0F64-4227-A78B-D1C2935F840E}" destId="{5E9A8445-9F3F-423D-8A72-F531C25A14C6}" srcOrd="0" destOrd="0" presId="urn:microsoft.com/office/officeart/2018/5/layout/IconLeafLabelList"/>
    <dgm:cxn modelId="{051612DC-8188-4E6F-8BF8-D5505C23CA55}" type="presOf" srcId="{1D4DFE6C-4153-4A75-A523-FC6423C9E7C5}" destId="{43B35061-11AE-47B1-B78C-02D4C7DC527A}" srcOrd="0" destOrd="0" presId="urn:microsoft.com/office/officeart/2018/5/layout/IconLeafLabelList"/>
    <dgm:cxn modelId="{392741E5-7D88-41F2-A482-8FF624296A5E}" type="presOf" srcId="{E7C0D4B4-776F-4727-ADEC-D75ADB790591}" destId="{705ACC69-377E-42E7-8810-0313AFAC8E14}" srcOrd="0" destOrd="0" presId="urn:microsoft.com/office/officeart/2018/5/layout/IconLeafLabelList"/>
    <dgm:cxn modelId="{67AE41E7-2107-458E-B2F1-F81346C5FA01}" type="presOf" srcId="{44A2E05C-D8C8-445B-B097-54D97311CF61}" destId="{C0C19D94-CF2E-4A26-B5F1-344A56EC39A0}" srcOrd="0" destOrd="0" presId="urn:microsoft.com/office/officeart/2018/5/layout/IconLeafLabelList"/>
    <dgm:cxn modelId="{7B4A17F2-38C4-474F-837C-1F6FD1A8EF11}" type="presOf" srcId="{9FBC0229-C5C9-4A16-B279-BB66B926A1A4}" destId="{F7F26C52-525E-4739-A498-C034737D293B}" srcOrd="0" destOrd="0" presId="urn:microsoft.com/office/officeart/2018/5/layout/IconLeafLabelList"/>
    <dgm:cxn modelId="{7BB6198B-3339-4E27-9EB2-0E6BC6F5F202}" type="presParOf" srcId="{F7F26C52-525E-4739-A498-C034737D293B}" destId="{3770A255-0D61-4C84-BABB-F902FFC98936}" srcOrd="0" destOrd="0" presId="urn:microsoft.com/office/officeart/2018/5/layout/IconLeafLabelList"/>
    <dgm:cxn modelId="{BDD1FBA3-555D-4B8D-9E0D-9EB147B7BA7C}" type="presParOf" srcId="{3770A255-0D61-4C84-BABB-F902FFC98936}" destId="{4C62EE61-2372-4DC5-B1AE-75F0510A76BF}" srcOrd="0" destOrd="0" presId="urn:microsoft.com/office/officeart/2018/5/layout/IconLeafLabelList"/>
    <dgm:cxn modelId="{573083E2-BD66-4AE4-99D4-841579B76DE2}" type="presParOf" srcId="{3770A255-0D61-4C84-BABB-F902FFC98936}" destId="{BA2DC1C3-962D-45EE-BF12-BE9C11970ED5}" srcOrd="1" destOrd="0" presId="urn:microsoft.com/office/officeart/2018/5/layout/IconLeafLabelList"/>
    <dgm:cxn modelId="{DBABD7B8-6DE6-4D13-B820-BB007DB1CD20}" type="presParOf" srcId="{3770A255-0D61-4C84-BABB-F902FFC98936}" destId="{24F885C9-62BB-43EE-B034-930E7169F8C2}" srcOrd="2" destOrd="0" presId="urn:microsoft.com/office/officeart/2018/5/layout/IconLeafLabelList"/>
    <dgm:cxn modelId="{1E151403-98D4-4609-8E9D-5EFBCAEE9128}" type="presParOf" srcId="{3770A255-0D61-4C84-BABB-F902FFC98936}" destId="{705ACC69-377E-42E7-8810-0313AFAC8E14}" srcOrd="3" destOrd="0" presId="urn:microsoft.com/office/officeart/2018/5/layout/IconLeafLabelList"/>
    <dgm:cxn modelId="{A8CB4794-7804-4718-B6ED-20F48D304D00}" type="presParOf" srcId="{F7F26C52-525E-4739-A498-C034737D293B}" destId="{84DF7C33-2336-410A-AEA6-A849943053EF}" srcOrd="1" destOrd="0" presId="urn:microsoft.com/office/officeart/2018/5/layout/IconLeafLabelList"/>
    <dgm:cxn modelId="{2CB8C9E1-DD7E-4403-AF80-3B121F1B89C3}" type="presParOf" srcId="{F7F26C52-525E-4739-A498-C034737D293B}" destId="{3BC2C05D-F53A-4A5C-9876-4FB33EE18A46}" srcOrd="2" destOrd="0" presId="urn:microsoft.com/office/officeart/2018/5/layout/IconLeafLabelList"/>
    <dgm:cxn modelId="{FFE065E2-8261-4A95-BDAE-B59AF814C075}" type="presParOf" srcId="{3BC2C05D-F53A-4A5C-9876-4FB33EE18A46}" destId="{B1426EFE-814E-4CCE-9E17-15F2ECE9250F}" srcOrd="0" destOrd="0" presId="urn:microsoft.com/office/officeart/2018/5/layout/IconLeafLabelList"/>
    <dgm:cxn modelId="{2AE1031E-6252-4291-A19E-DE5F46B87575}" type="presParOf" srcId="{3BC2C05D-F53A-4A5C-9876-4FB33EE18A46}" destId="{D9C03742-43AF-4925-BF10-074C93468A96}" srcOrd="1" destOrd="0" presId="urn:microsoft.com/office/officeart/2018/5/layout/IconLeafLabelList"/>
    <dgm:cxn modelId="{A8BFC4BA-4AEC-49CE-8E8F-C875F2918BCB}" type="presParOf" srcId="{3BC2C05D-F53A-4A5C-9876-4FB33EE18A46}" destId="{85BA4337-6F04-4677-93FE-B631A16E6FC1}" srcOrd="2" destOrd="0" presId="urn:microsoft.com/office/officeart/2018/5/layout/IconLeafLabelList"/>
    <dgm:cxn modelId="{814CD5BF-F9D6-499E-B8FE-E2FCE7BECF82}" type="presParOf" srcId="{3BC2C05D-F53A-4A5C-9876-4FB33EE18A46}" destId="{43B35061-11AE-47B1-B78C-02D4C7DC527A}" srcOrd="3" destOrd="0" presId="urn:microsoft.com/office/officeart/2018/5/layout/IconLeafLabelList"/>
    <dgm:cxn modelId="{39F6EF09-5840-45DB-B6C6-5009D21127A8}" type="presParOf" srcId="{F7F26C52-525E-4739-A498-C034737D293B}" destId="{3E4515E8-3447-4C92-8038-B2004D4CA8D2}" srcOrd="3" destOrd="0" presId="urn:microsoft.com/office/officeart/2018/5/layout/IconLeafLabelList"/>
    <dgm:cxn modelId="{96319ED3-0ED0-4C7B-A4F7-92645D350A54}" type="presParOf" srcId="{F7F26C52-525E-4739-A498-C034737D293B}" destId="{1DC59F96-2519-4639-BE89-35361947993C}" srcOrd="4" destOrd="0" presId="urn:microsoft.com/office/officeart/2018/5/layout/IconLeafLabelList"/>
    <dgm:cxn modelId="{7F6BC3E3-A3BA-4022-8D66-A016086A51D1}" type="presParOf" srcId="{1DC59F96-2519-4639-BE89-35361947993C}" destId="{1272FC37-7B0A-4BA5-BB80-5FAF5DEBFF0D}" srcOrd="0" destOrd="0" presId="urn:microsoft.com/office/officeart/2018/5/layout/IconLeafLabelList"/>
    <dgm:cxn modelId="{4CA0D7BD-F7CF-4764-9998-D71E244FCA5A}" type="presParOf" srcId="{1DC59F96-2519-4639-BE89-35361947993C}" destId="{BDAC6D88-B3CA-4AD1-9B3C-4C622EA00A6D}" srcOrd="1" destOrd="0" presId="urn:microsoft.com/office/officeart/2018/5/layout/IconLeafLabelList"/>
    <dgm:cxn modelId="{BE03CC46-0D24-40E7-92DA-DF1D9614D963}" type="presParOf" srcId="{1DC59F96-2519-4639-BE89-35361947993C}" destId="{91B9259D-F6EA-4C4A-8797-A16FFEBD7C46}" srcOrd="2" destOrd="0" presId="urn:microsoft.com/office/officeart/2018/5/layout/IconLeafLabelList"/>
    <dgm:cxn modelId="{F0B7BC09-AF83-404E-B279-07706F86A9C0}" type="presParOf" srcId="{1DC59F96-2519-4639-BE89-35361947993C}" destId="{5E9A8445-9F3F-423D-8A72-F531C25A14C6}" srcOrd="3" destOrd="0" presId="urn:microsoft.com/office/officeart/2018/5/layout/IconLeafLabelList"/>
    <dgm:cxn modelId="{3559BB6B-376C-4F1C-A8A3-9AD385BB1AEA}" type="presParOf" srcId="{F7F26C52-525E-4739-A498-C034737D293B}" destId="{7310441F-CCE7-420C-BBBE-0AB77B0DB7EF}" srcOrd="5" destOrd="0" presId="urn:microsoft.com/office/officeart/2018/5/layout/IconLeafLabelList"/>
    <dgm:cxn modelId="{D8700670-D0E3-4CA9-A7FC-80D0A37397CC}" type="presParOf" srcId="{F7F26C52-525E-4739-A498-C034737D293B}" destId="{DD8613FF-9992-42BD-BF8B-08B37E637D9C}" srcOrd="6" destOrd="0" presId="urn:microsoft.com/office/officeart/2018/5/layout/IconLeafLabelList"/>
    <dgm:cxn modelId="{207DAD90-6C0B-459C-9564-894270BACC72}" type="presParOf" srcId="{DD8613FF-9992-42BD-BF8B-08B37E637D9C}" destId="{E2F806A0-3636-4689-8839-C43662171DFF}" srcOrd="0" destOrd="0" presId="urn:microsoft.com/office/officeart/2018/5/layout/IconLeafLabelList"/>
    <dgm:cxn modelId="{ED8C8DBA-56ED-4EE9-B9FE-448154091AA4}" type="presParOf" srcId="{DD8613FF-9992-42BD-BF8B-08B37E637D9C}" destId="{6562424A-88A8-439A-92FB-48EAABA97F13}" srcOrd="1" destOrd="0" presId="urn:microsoft.com/office/officeart/2018/5/layout/IconLeafLabelList"/>
    <dgm:cxn modelId="{07136FC4-076E-4E84-A28C-657B831F85D6}" type="presParOf" srcId="{DD8613FF-9992-42BD-BF8B-08B37E637D9C}" destId="{B3641341-E334-4E57-8B26-8D72A94C4EED}" srcOrd="2" destOrd="0" presId="urn:microsoft.com/office/officeart/2018/5/layout/IconLeafLabelList"/>
    <dgm:cxn modelId="{10E36902-F8FC-46D4-AA47-410A0C045251}" type="presParOf" srcId="{DD8613FF-9992-42BD-BF8B-08B37E637D9C}" destId="{DC6316B8-9BDB-4272-AA2A-9AD86AB07441}" srcOrd="3" destOrd="0" presId="urn:microsoft.com/office/officeart/2018/5/layout/IconLeafLabelList"/>
    <dgm:cxn modelId="{855DCBF6-EC76-4472-8740-3A2E1F215EF2}" type="presParOf" srcId="{F7F26C52-525E-4739-A498-C034737D293B}" destId="{CD26303C-2C90-4259-9A69-835BCB03DE97}" srcOrd="7" destOrd="0" presId="urn:microsoft.com/office/officeart/2018/5/layout/IconLeafLabelList"/>
    <dgm:cxn modelId="{E2AEB133-935F-45C1-8509-38561FA6B939}" type="presParOf" srcId="{F7F26C52-525E-4739-A498-C034737D293B}" destId="{A8DA1582-6D63-4077-8B96-DF06F52B8E91}" srcOrd="8" destOrd="0" presId="urn:microsoft.com/office/officeart/2018/5/layout/IconLeafLabelList"/>
    <dgm:cxn modelId="{6F4509E5-FD36-4E87-91B4-513393D69C02}" type="presParOf" srcId="{A8DA1582-6D63-4077-8B96-DF06F52B8E91}" destId="{C758DDC8-B6FC-4B74-87BC-A268CCCB0CC8}" srcOrd="0" destOrd="0" presId="urn:microsoft.com/office/officeart/2018/5/layout/IconLeafLabelList"/>
    <dgm:cxn modelId="{82DE39FB-7AAC-4FC0-A28B-514AAABE3FD6}" type="presParOf" srcId="{A8DA1582-6D63-4077-8B96-DF06F52B8E91}" destId="{9AD09D8D-E7FF-41E5-AC49-365684E42F03}" srcOrd="1" destOrd="0" presId="urn:microsoft.com/office/officeart/2018/5/layout/IconLeafLabelList"/>
    <dgm:cxn modelId="{909A9900-E382-4506-8BFB-CEEE807F8E39}" type="presParOf" srcId="{A8DA1582-6D63-4077-8B96-DF06F52B8E91}" destId="{73D942D5-3BF5-4B2F-886F-8639F34A0878}" srcOrd="2" destOrd="0" presId="urn:microsoft.com/office/officeart/2018/5/layout/IconLeafLabelList"/>
    <dgm:cxn modelId="{469788A7-643A-485B-B357-C85AB6E49205}" type="presParOf" srcId="{A8DA1582-6D63-4077-8B96-DF06F52B8E91}" destId="{C0C19D94-CF2E-4A26-B5F1-344A56EC39A0}"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7F2420C-EA0E-400A-906B-86625AC0C426}"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3C0E1532-8FDD-403A-9D90-521CD0158473}">
      <dgm:prSet/>
      <dgm:spPr/>
      <dgm:t>
        <a:bodyPr/>
        <a:lstStyle/>
        <a:p>
          <a:r>
            <a:rPr lang="en-US" b="1" i="0" baseline="0"/>
            <a:t>Clearly identify wound etiology</a:t>
          </a:r>
          <a:r>
            <a:rPr lang="en-US" b="0" i="0" baseline="0"/>
            <a:t> (pressure, venous, arterial, diabetic, surgical, traumatic)</a:t>
          </a:r>
          <a:endParaRPr lang="en-US"/>
        </a:p>
      </dgm:t>
    </dgm:pt>
    <dgm:pt modelId="{F8F07483-249C-4C31-83F1-132D0991752B}" type="parTrans" cxnId="{F4ECCF44-2F79-450B-A3E3-8D29B2AA4072}">
      <dgm:prSet/>
      <dgm:spPr/>
      <dgm:t>
        <a:bodyPr/>
        <a:lstStyle/>
        <a:p>
          <a:endParaRPr lang="en-US"/>
        </a:p>
      </dgm:t>
    </dgm:pt>
    <dgm:pt modelId="{B1FCE24C-D71E-4437-8DAC-699E713D6ADE}" type="sibTrans" cxnId="{F4ECCF44-2F79-450B-A3E3-8D29B2AA4072}">
      <dgm:prSet/>
      <dgm:spPr/>
      <dgm:t>
        <a:bodyPr/>
        <a:lstStyle/>
        <a:p>
          <a:endParaRPr lang="en-US"/>
        </a:p>
      </dgm:t>
    </dgm:pt>
    <dgm:pt modelId="{45D1E977-F0BA-4B34-B494-AB19FD631407}">
      <dgm:prSet/>
      <dgm:spPr/>
      <dgm:t>
        <a:bodyPr/>
        <a:lstStyle/>
        <a:p>
          <a:r>
            <a:rPr lang="en-US" b="1" i="0" baseline="0"/>
            <a:t>Document stage using current NPIAP guidelines</a:t>
          </a:r>
          <a:r>
            <a:rPr lang="en-US" b="0" i="0" baseline="0"/>
            <a:t> (for pressure injuries)</a:t>
          </a:r>
          <a:endParaRPr lang="en-US"/>
        </a:p>
      </dgm:t>
    </dgm:pt>
    <dgm:pt modelId="{CD91C036-8965-4AE7-BFF7-A0677B1D09AE}" type="parTrans" cxnId="{FFDC2915-CD80-46C5-BD8E-CBCCE893B85B}">
      <dgm:prSet/>
      <dgm:spPr/>
      <dgm:t>
        <a:bodyPr/>
        <a:lstStyle/>
        <a:p>
          <a:endParaRPr lang="en-US"/>
        </a:p>
      </dgm:t>
    </dgm:pt>
    <dgm:pt modelId="{21DF392D-B799-4D27-8383-9A2B0160A83D}" type="sibTrans" cxnId="{FFDC2915-CD80-46C5-BD8E-CBCCE893B85B}">
      <dgm:prSet/>
      <dgm:spPr/>
      <dgm:t>
        <a:bodyPr/>
        <a:lstStyle/>
        <a:p>
          <a:endParaRPr lang="en-US"/>
        </a:p>
      </dgm:t>
    </dgm:pt>
    <dgm:pt modelId="{4094B5EE-BDA8-4275-AEDB-49DA4D31B744}">
      <dgm:prSet/>
      <dgm:spPr/>
      <dgm:t>
        <a:bodyPr/>
        <a:lstStyle/>
        <a:p>
          <a:r>
            <a:rPr lang="en-US" b="1" i="0" baseline="0"/>
            <a:t>Precise measurements every assessment</a:t>
          </a:r>
          <a:r>
            <a:rPr lang="en-US" b="0" i="0" baseline="0"/>
            <a:t> (length × width × depth in cm)</a:t>
          </a:r>
          <a:endParaRPr lang="en-US"/>
        </a:p>
      </dgm:t>
    </dgm:pt>
    <dgm:pt modelId="{16288A05-906B-462E-9671-0B4006FA64A8}" type="parTrans" cxnId="{66B3F6DC-62B7-4E43-BB61-32CF27F9B202}">
      <dgm:prSet/>
      <dgm:spPr/>
      <dgm:t>
        <a:bodyPr/>
        <a:lstStyle/>
        <a:p>
          <a:endParaRPr lang="en-US"/>
        </a:p>
      </dgm:t>
    </dgm:pt>
    <dgm:pt modelId="{5325C146-9BE0-4255-AF40-ED3DBC9A3D74}" type="sibTrans" cxnId="{66B3F6DC-62B7-4E43-BB61-32CF27F9B202}">
      <dgm:prSet/>
      <dgm:spPr/>
      <dgm:t>
        <a:bodyPr/>
        <a:lstStyle/>
        <a:p>
          <a:endParaRPr lang="en-US"/>
        </a:p>
      </dgm:t>
    </dgm:pt>
    <dgm:pt modelId="{2FDCFEC4-B7D8-41E2-B90F-58BBE5E2E564}">
      <dgm:prSet/>
      <dgm:spPr/>
      <dgm:t>
        <a:bodyPr/>
        <a:lstStyle/>
        <a:p>
          <a:r>
            <a:rPr lang="en-US" b="1" i="0" baseline="0"/>
            <a:t>Include undermining/tunneling</a:t>
          </a:r>
          <a:r>
            <a:rPr lang="en-US" b="0" i="0" baseline="0"/>
            <a:t> (location using clock method + depth in cm)</a:t>
          </a:r>
          <a:endParaRPr lang="en-US"/>
        </a:p>
      </dgm:t>
    </dgm:pt>
    <dgm:pt modelId="{1B410CBA-9F23-406C-8B1B-9D1A90F31EB1}" type="parTrans" cxnId="{B9DB0631-6FA2-4FBC-8AE9-6620F712048A}">
      <dgm:prSet/>
      <dgm:spPr/>
      <dgm:t>
        <a:bodyPr/>
        <a:lstStyle/>
        <a:p>
          <a:endParaRPr lang="en-US"/>
        </a:p>
      </dgm:t>
    </dgm:pt>
    <dgm:pt modelId="{1B8B2FE1-F7F9-4D05-ADC2-4860821B2519}" type="sibTrans" cxnId="{B9DB0631-6FA2-4FBC-8AE9-6620F712048A}">
      <dgm:prSet/>
      <dgm:spPr/>
      <dgm:t>
        <a:bodyPr/>
        <a:lstStyle/>
        <a:p>
          <a:endParaRPr lang="en-US"/>
        </a:p>
      </dgm:t>
    </dgm:pt>
    <dgm:pt modelId="{A54F8147-28E7-4D35-BFFC-68576406CF92}">
      <dgm:prSet/>
      <dgm:spPr/>
      <dgm:t>
        <a:bodyPr/>
        <a:lstStyle/>
        <a:p>
          <a:r>
            <a:rPr lang="en-US" b="1" i="0" baseline="0"/>
            <a:t>Describe wound bed</a:t>
          </a:r>
          <a:r>
            <a:rPr lang="en-US" b="0" i="0" baseline="0"/>
            <a:t> (granulation %, slough %, eschar %, exposed structures)</a:t>
          </a:r>
          <a:endParaRPr lang="en-US"/>
        </a:p>
      </dgm:t>
    </dgm:pt>
    <dgm:pt modelId="{365A3568-490F-400C-A337-E89E2E9082FD}" type="parTrans" cxnId="{07A0E688-35F1-41C9-9D47-78FCD6C34839}">
      <dgm:prSet/>
      <dgm:spPr/>
      <dgm:t>
        <a:bodyPr/>
        <a:lstStyle/>
        <a:p>
          <a:endParaRPr lang="en-US"/>
        </a:p>
      </dgm:t>
    </dgm:pt>
    <dgm:pt modelId="{C130463E-027A-4311-A671-E5B20CF70035}" type="sibTrans" cxnId="{07A0E688-35F1-41C9-9D47-78FCD6C34839}">
      <dgm:prSet/>
      <dgm:spPr/>
      <dgm:t>
        <a:bodyPr/>
        <a:lstStyle/>
        <a:p>
          <a:endParaRPr lang="en-US"/>
        </a:p>
      </dgm:t>
    </dgm:pt>
    <dgm:pt modelId="{1AF65BB7-F838-4DE3-8648-1031BF6CCFCE}">
      <dgm:prSet/>
      <dgm:spPr/>
      <dgm:t>
        <a:bodyPr/>
        <a:lstStyle/>
        <a:p>
          <a:r>
            <a:rPr lang="en-US" b="1" i="0" baseline="0"/>
            <a:t>Drainage</a:t>
          </a:r>
          <a:r>
            <a:rPr lang="en-US" b="0" i="0" baseline="0"/>
            <a:t> (amount, color, odor)</a:t>
          </a:r>
          <a:endParaRPr lang="en-US"/>
        </a:p>
      </dgm:t>
    </dgm:pt>
    <dgm:pt modelId="{792964E2-67D0-4B01-9B9E-7EE34F18693F}" type="parTrans" cxnId="{EA1272DF-241A-4E53-A16A-7295910A9744}">
      <dgm:prSet/>
      <dgm:spPr/>
      <dgm:t>
        <a:bodyPr/>
        <a:lstStyle/>
        <a:p>
          <a:endParaRPr lang="en-US"/>
        </a:p>
      </dgm:t>
    </dgm:pt>
    <dgm:pt modelId="{0BA97651-1168-4ACD-8EAC-0A5B96FE7CBA}" type="sibTrans" cxnId="{EA1272DF-241A-4E53-A16A-7295910A9744}">
      <dgm:prSet/>
      <dgm:spPr/>
      <dgm:t>
        <a:bodyPr/>
        <a:lstStyle/>
        <a:p>
          <a:endParaRPr lang="en-US"/>
        </a:p>
      </dgm:t>
    </dgm:pt>
    <dgm:pt modelId="{0C7EA595-7D6F-4EB5-997E-E49C31CA0495}">
      <dgm:prSet/>
      <dgm:spPr/>
      <dgm:t>
        <a:bodyPr/>
        <a:lstStyle/>
        <a:p>
          <a:r>
            <a:rPr lang="en-US" b="1" i="0" baseline="0"/>
            <a:t>Periwound condition</a:t>
          </a:r>
          <a:r>
            <a:rPr lang="en-US" b="0" i="0" baseline="0"/>
            <a:t> (maceration, erythema, induration, callus, edema)</a:t>
          </a:r>
          <a:endParaRPr lang="en-US"/>
        </a:p>
      </dgm:t>
    </dgm:pt>
    <dgm:pt modelId="{A5199AE8-E9FF-4178-8879-6BCF17A7084D}" type="parTrans" cxnId="{5FFDD28A-8E41-44AF-A913-E976979517F8}">
      <dgm:prSet/>
      <dgm:spPr/>
      <dgm:t>
        <a:bodyPr/>
        <a:lstStyle/>
        <a:p>
          <a:endParaRPr lang="en-US"/>
        </a:p>
      </dgm:t>
    </dgm:pt>
    <dgm:pt modelId="{C170DA03-A05D-42F5-908D-48BDF0E8F4AE}" type="sibTrans" cxnId="{5FFDD28A-8E41-44AF-A913-E976979517F8}">
      <dgm:prSet/>
      <dgm:spPr/>
      <dgm:t>
        <a:bodyPr/>
        <a:lstStyle/>
        <a:p>
          <a:endParaRPr lang="en-US"/>
        </a:p>
      </dgm:t>
    </dgm:pt>
    <dgm:pt modelId="{E94AE11A-F638-4879-8A3B-AD7B50E286E8}">
      <dgm:prSet/>
      <dgm:spPr/>
      <dgm:t>
        <a:bodyPr/>
        <a:lstStyle/>
        <a:p>
          <a:r>
            <a:rPr lang="en-US" b="1" i="0" baseline="0"/>
            <a:t>Pain assessment</a:t>
          </a:r>
          <a:r>
            <a:rPr lang="en-US" b="0" i="0" baseline="0"/>
            <a:t> (scale, character, impact on care)</a:t>
          </a:r>
          <a:endParaRPr lang="en-US"/>
        </a:p>
      </dgm:t>
    </dgm:pt>
    <dgm:pt modelId="{B1646F32-C0EA-4C30-9480-A492CB6BF00F}" type="parTrans" cxnId="{F2E677A3-65B7-47A4-85E6-30AA214EF47D}">
      <dgm:prSet/>
      <dgm:spPr/>
      <dgm:t>
        <a:bodyPr/>
        <a:lstStyle/>
        <a:p>
          <a:endParaRPr lang="en-US"/>
        </a:p>
      </dgm:t>
    </dgm:pt>
    <dgm:pt modelId="{B88753BC-74B9-4D2E-A30D-B0D4D07F96E5}" type="sibTrans" cxnId="{F2E677A3-65B7-47A4-85E6-30AA214EF47D}">
      <dgm:prSet/>
      <dgm:spPr/>
      <dgm:t>
        <a:bodyPr/>
        <a:lstStyle/>
        <a:p>
          <a:endParaRPr lang="en-US"/>
        </a:p>
      </dgm:t>
    </dgm:pt>
    <dgm:pt modelId="{7707C8C1-81A4-41DD-83D5-AC81C214EFF5}">
      <dgm:prSet/>
      <dgm:spPr/>
      <dgm:t>
        <a:bodyPr/>
        <a:lstStyle/>
        <a:p>
          <a:r>
            <a:rPr lang="en-US" b="1" i="0" baseline="0"/>
            <a:t>Signs of infection</a:t>
          </a:r>
          <a:r>
            <a:rPr lang="en-US" b="0" i="0" baseline="0"/>
            <a:t> (local and systemic findings)</a:t>
          </a:r>
          <a:endParaRPr lang="en-US"/>
        </a:p>
      </dgm:t>
    </dgm:pt>
    <dgm:pt modelId="{2F10BBA5-E265-4513-A597-0029BB186802}" type="parTrans" cxnId="{288ADDED-D5CF-4261-ADF8-54D306BE86E8}">
      <dgm:prSet/>
      <dgm:spPr/>
      <dgm:t>
        <a:bodyPr/>
        <a:lstStyle/>
        <a:p>
          <a:endParaRPr lang="en-US"/>
        </a:p>
      </dgm:t>
    </dgm:pt>
    <dgm:pt modelId="{557DD761-02CA-40C0-BCFF-04B6C5995024}" type="sibTrans" cxnId="{288ADDED-D5CF-4261-ADF8-54D306BE86E8}">
      <dgm:prSet/>
      <dgm:spPr/>
      <dgm:t>
        <a:bodyPr/>
        <a:lstStyle/>
        <a:p>
          <a:endParaRPr lang="en-US"/>
        </a:p>
      </dgm:t>
    </dgm:pt>
    <dgm:pt modelId="{D6B2C1AD-71CB-4440-9A63-432912B6D9F7}">
      <dgm:prSet/>
      <dgm:spPr/>
      <dgm:t>
        <a:bodyPr/>
        <a:lstStyle/>
        <a:p>
          <a:r>
            <a:rPr lang="en-US" b="1" i="0" baseline="0"/>
            <a:t>Photographic documentation per facility policy</a:t>
          </a:r>
          <a:endParaRPr lang="en-US"/>
        </a:p>
      </dgm:t>
    </dgm:pt>
    <dgm:pt modelId="{86836EAB-949D-4098-8BAE-6B77AEB6FC92}" type="parTrans" cxnId="{C358C44B-D70E-4FAC-9F3C-4FAD4B69DF85}">
      <dgm:prSet/>
      <dgm:spPr/>
      <dgm:t>
        <a:bodyPr/>
        <a:lstStyle/>
        <a:p>
          <a:endParaRPr lang="en-US"/>
        </a:p>
      </dgm:t>
    </dgm:pt>
    <dgm:pt modelId="{C8D3D12E-8337-43E6-8067-61A255057F35}" type="sibTrans" cxnId="{C358C44B-D70E-4FAC-9F3C-4FAD4B69DF85}">
      <dgm:prSet/>
      <dgm:spPr/>
      <dgm:t>
        <a:bodyPr/>
        <a:lstStyle/>
        <a:p>
          <a:endParaRPr lang="en-US"/>
        </a:p>
      </dgm:t>
    </dgm:pt>
    <dgm:pt modelId="{ABE93D7C-57CA-4CC6-AE81-9F677D9DEC63}" type="pres">
      <dgm:prSet presAssocID="{F7F2420C-EA0E-400A-906B-86625AC0C426}" presName="diagram" presStyleCnt="0">
        <dgm:presLayoutVars>
          <dgm:dir/>
          <dgm:resizeHandles val="exact"/>
        </dgm:presLayoutVars>
      </dgm:prSet>
      <dgm:spPr/>
    </dgm:pt>
    <dgm:pt modelId="{8414673E-7750-4FC0-826E-8B560CD46D61}" type="pres">
      <dgm:prSet presAssocID="{3C0E1532-8FDD-403A-9D90-521CD0158473}" presName="node" presStyleLbl="node1" presStyleIdx="0" presStyleCnt="10">
        <dgm:presLayoutVars>
          <dgm:bulletEnabled val="1"/>
        </dgm:presLayoutVars>
      </dgm:prSet>
      <dgm:spPr/>
    </dgm:pt>
    <dgm:pt modelId="{C93DB348-8095-4C1C-9B48-7DE4C0B67CA2}" type="pres">
      <dgm:prSet presAssocID="{B1FCE24C-D71E-4437-8DAC-699E713D6ADE}" presName="sibTrans" presStyleCnt="0"/>
      <dgm:spPr/>
    </dgm:pt>
    <dgm:pt modelId="{965EE26A-67BF-4DCB-B5CD-BD77F1707A9A}" type="pres">
      <dgm:prSet presAssocID="{45D1E977-F0BA-4B34-B494-AB19FD631407}" presName="node" presStyleLbl="node1" presStyleIdx="1" presStyleCnt="10">
        <dgm:presLayoutVars>
          <dgm:bulletEnabled val="1"/>
        </dgm:presLayoutVars>
      </dgm:prSet>
      <dgm:spPr/>
    </dgm:pt>
    <dgm:pt modelId="{1CE2899F-5796-4579-830F-1057F0823E24}" type="pres">
      <dgm:prSet presAssocID="{21DF392D-B799-4D27-8383-9A2B0160A83D}" presName="sibTrans" presStyleCnt="0"/>
      <dgm:spPr/>
    </dgm:pt>
    <dgm:pt modelId="{E85D9C44-FF60-440C-A758-AEEEE53B4D74}" type="pres">
      <dgm:prSet presAssocID="{4094B5EE-BDA8-4275-AEDB-49DA4D31B744}" presName="node" presStyleLbl="node1" presStyleIdx="2" presStyleCnt="10">
        <dgm:presLayoutVars>
          <dgm:bulletEnabled val="1"/>
        </dgm:presLayoutVars>
      </dgm:prSet>
      <dgm:spPr/>
    </dgm:pt>
    <dgm:pt modelId="{72629796-BC54-4AE1-B13A-F3794CC8708B}" type="pres">
      <dgm:prSet presAssocID="{5325C146-9BE0-4255-AF40-ED3DBC9A3D74}" presName="sibTrans" presStyleCnt="0"/>
      <dgm:spPr/>
    </dgm:pt>
    <dgm:pt modelId="{EC6A135E-E251-4F83-B965-058F18DEB7AF}" type="pres">
      <dgm:prSet presAssocID="{2FDCFEC4-B7D8-41E2-B90F-58BBE5E2E564}" presName="node" presStyleLbl="node1" presStyleIdx="3" presStyleCnt="10">
        <dgm:presLayoutVars>
          <dgm:bulletEnabled val="1"/>
        </dgm:presLayoutVars>
      </dgm:prSet>
      <dgm:spPr/>
    </dgm:pt>
    <dgm:pt modelId="{3154E235-E47A-472C-B797-4E3FA467AB63}" type="pres">
      <dgm:prSet presAssocID="{1B8B2FE1-F7F9-4D05-ADC2-4860821B2519}" presName="sibTrans" presStyleCnt="0"/>
      <dgm:spPr/>
    </dgm:pt>
    <dgm:pt modelId="{E1B563DC-C24C-41C8-ADE3-B8F2BB412417}" type="pres">
      <dgm:prSet presAssocID="{A54F8147-28E7-4D35-BFFC-68576406CF92}" presName="node" presStyleLbl="node1" presStyleIdx="4" presStyleCnt="10">
        <dgm:presLayoutVars>
          <dgm:bulletEnabled val="1"/>
        </dgm:presLayoutVars>
      </dgm:prSet>
      <dgm:spPr/>
    </dgm:pt>
    <dgm:pt modelId="{5CA20E62-97D5-4DE8-A0B3-9285703AC270}" type="pres">
      <dgm:prSet presAssocID="{C130463E-027A-4311-A671-E5B20CF70035}" presName="sibTrans" presStyleCnt="0"/>
      <dgm:spPr/>
    </dgm:pt>
    <dgm:pt modelId="{3B1843B8-4F38-43CA-BEA1-6FFF6F4E2D2B}" type="pres">
      <dgm:prSet presAssocID="{1AF65BB7-F838-4DE3-8648-1031BF6CCFCE}" presName="node" presStyleLbl="node1" presStyleIdx="5" presStyleCnt="10">
        <dgm:presLayoutVars>
          <dgm:bulletEnabled val="1"/>
        </dgm:presLayoutVars>
      </dgm:prSet>
      <dgm:spPr/>
    </dgm:pt>
    <dgm:pt modelId="{69DBC709-6CFC-441A-AA86-3B8B7A13B9C8}" type="pres">
      <dgm:prSet presAssocID="{0BA97651-1168-4ACD-8EAC-0A5B96FE7CBA}" presName="sibTrans" presStyleCnt="0"/>
      <dgm:spPr/>
    </dgm:pt>
    <dgm:pt modelId="{5EE3496B-E2FB-40A3-9EA3-669BEFEC08F2}" type="pres">
      <dgm:prSet presAssocID="{0C7EA595-7D6F-4EB5-997E-E49C31CA0495}" presName="node" presStyleLbl="node1" presStyleIdx="6" presStyleCnt="10">
        <dgm:presLayoutVars>
          <dgm:bulletEnabled val="1"/>
        </dgm:presLayoutVars>
      </dgm:prSet>
      <dgm:spPr/>
    </dgm:pt>
    <dgm:pt modelId="{F8058B5E-84C0-4D23-A586-8AF5DE27A794}" type="pres">
      <dgm:prSet presAssocID="{C170DA03-A05D-42F5-908D-48BDF0E8F4AE}" presName="sibTrans" presStyleCnt="0"/>
      <dgm:spPr/>
    </dgm:pt>
    <dgm:pt modelId="{17688860-9202-4694-922D-FB6EC533EBE7}" type="pres">
      <dgm:prSet presAssocID="{E94AE11A-F638-4879-8A3B-AD7B50E286E8}" presName="node" presStyleLbl="node1" presStyleIdx="7" presStyleCnt="10">
        <dgm:presLayoutVars>
          <dgm:bulletEnabled val="1"/>
        </dgm:presLayoutVars>
      </dgm:prSet>
      <dgm:spPr/>
    </dgm:pt>
    <dgm:pt modelId="{826E1DBA-C16B-4F05-8299-C0AEB153A127}" type="pres">
      <dgm:prSet presAssocID="{B88753BC-74B9-4D2E-A30D-B0D4D07F96E5}" presName="sibTrans" presStyleCnt="0"/>
      <dgm:spPr/>
    </dgm:pt>
    <dgm:pt modelId="{D78DEDDD-9531-4770-B117-BF69B453BF82}" type="pres">
      <dgm:prSet presAssocID="{7707C8C1-81A4-41DD-83D5-AC81C214EFF5}" presName="node" presStyleLbl="node1" presStyleIdx="8" presStyleCnt="10">
        <dgm:presLayoutVars>
          <dgm:bulletEnabled val="1"/>
        </dgm:presLayoutVars>
      </dgm:prSet>
      <dgm:spPr/>
    </dgm:pt>
    <dgm:pt modelId="{D70A6626-21BD-4DB9-B230-222127D11620}" type="pres">
      <dgm:prSet presAssocID="{557DD761-02CA-40C0-BCFF-04B6C5995024}" presName="sibTrans" presStyleCnt="0"/>
      <dgm:spPr/>
    </dgm:pt>
    <dgm:pt modelId="{334CE45E-D342-436C-91A6-6111EF9341F8}" type="pres">
      <dgm:prSet presAssocID="{D6B2C1AD-71CB-4440-9A63-432912B6D9F7}" presName="node" presStyleLbl="node1" presStyleIdx="9" presStyleCnt="10">
        <dgm:presLayoutVars>
          <dgm:bulletEnabled val="1"/>
        </dgm:presLayoutVars>
      </dgm:prSet>
      <dgm:spPr/>
    </dgm:pt>
  </dgm:ptLst>
  <dgm:cxnLst>
    <dgm:cxn modelId="{DE600903-5374-4761-846C-7EFC66E0963D}" type="presOf" srcId="{7707C8C1-81A4-41DD-83D5-AC81C214EFF5}" destId="{D78DEDDD-9531-4770-B117-BF69B453BF82}" srcOrd="0" destOrd="0" presId="urn:microsoft.com/office/officeart/2005/8/layout/default"/>
    <dgm:cxn modelId="{FFDC2915-CD80-46C5-BD8E-CBCCE893B85B}" srcId="{F7F2420C-EA0E-400A-906B-86625AC0C426}" destId="{45D1E977-F0BA-4B34-B494-AB19FD631407}" srcOrd="1" destOrd="0" parTransId="{CD91C036-8965-4AE7-BFF7-A0677B1D09AE}" sibTransId="{21DF392D-B799-4D27-8383-9A2B0160A83D}"/>
    <dgm:cxn modelId="{C687A22D-3B2E-4A3D-9DBF-C46B69774982}" type="presOf" srcId="{E94AE11A-F638-4879-8A3B-AD7B50E286E8}" destId="{17688860-9202-4694-922D-FB6EC533EBE7}" srcOrd="0" destOrd="0" presId="urn:microsoft.com/office/officeart/2005/8/layout/default"/>
    <dgm:cxn modelId="{711AC12E-12B8-438C-891A-595E813988C3}" type="presOf" srcId="{3C0E1532-8FDD-403A-9D90-521CD0158473}" destId="{8414673E-7750-4FC0-826E-8B560CD46D61}" srcOrd="0" destOrd="0" presId="urn:microsoft.com/office/officeart/2005/8/layout/default"/>
    <dgm:cxn modelId="{8981AC30-B1AD-417F-A017-4AE86949397B}" type="presOf" srcId="{D6B2C1AD-71CB-4440-9A63-432912B6D9F7}" destId="{334CE45E-D342-436C-91A6-6111EF9341F8}" srcOrd="0" destOrd="0" presId="urn:microsoft.com/office/officeart/2005/8/layout/default"/>
    <dgm:cxn modelId="{B9DB0631-6FA2-4FBC-8AE9-6620F712048A}" srcId="{F7F2420C-EA0E-400A-906B-86625AC0C426}" destId="{2FDCFEC4-B7D8-41E2-B90F-58BBE5E2E564}" srcOrd="3" destOrd="0" parTransId="{1B410CBA-9F23-406C-8B1B-9D1A90F31EB1}" sibTransId="{1B8B2FE1-F7F9-4D05-ADC2-4860821B2519}"/>
    <dgm:cxn modelId="{F4ECCF44-2F79-450B-A3E3-8D29B2AA4072}" srcId="{F7F2420C-EA0E-400A-906B-86625AC0C426}" destId="{3C0E1532-8FDD-403A-9D90-521CD0158473}" srcOrd="0" destOrd="0" parTransId="{F8F07483-249C-4C31-83F1-132D0991752B}" sibTransId="{B1FCE24C-D71E-4437-8DAC-699E713D6ADE}"/>
    <dgm:cxn modelId="{C358C44B-D70E-4FAC-9F3C-4FAD4B69DF85}" srcId="{F7F2420C-EA0E-400A-906B-86625AC0C426}" destId="{D6B2C1AD-71CB-4440-9A63-432912B6D9F7}" srcOrd="9" destOrd="0" parTransId="{86836EAB-949D-4098-8BAE-6B77AEB6FC92}" sibTransId="{C8D3D12E-8337-43E6-8067-61A255057F35}"/>
    <dgm:cxn modelId="{5C5ADE70-920F-43A5-B272-164E1755AF92}" type="presOf" srcId="{45D1E977-F0BA-4B34-B494-AB19FD631407}" destId="{965EE26A-67BF-4DCB-B5CD-BD77F1707A9A}" srcOrd="0" destOrd="0" presId="urn:microsoft.com/office/officeart/2005/8/layout/default"/>
    <dgm:cxn modelId="{25DCD17D-ED19-49EF-AEFE-8E206B28942D}" type="presOf" srcId="{2FDCFEC4-B7D8-41E2-B90F-58BBE5E2E564}" destId="{EC6A135E-E251-4F83-B965-058F18DEB7AF}" srcOrd="0" destOrd="0" presId="urn:microsoft.com/office/officeart/2005/8/layout/default"/>
    <dgm:cxn modelId="{07A0E688-35F1-41C9-9D47-78FCD6C34839}" srcId="{F7F2420C-EA0E-400A-906B-86625AC0C426}" destId="{A54F8147-28E7-4D35-BFFC-68576406CF92}" srcOrd="4" destOrd="0" parTransId="{365A3568-490F-400C-A337-E89E2E9082FD}" sibTransId="{C130463E-027A-4311-A671-E5B20CF70035}"/>
    <dgm:cxn modelId="{5FFDD28A-8E41-44AF-A913-E976979517F8}" srcId="{F7F2420C-EA0E-400A-906B-86625AC0C426}" destId="{0C7EA595-7D6F-4EB5-997E-E49C31CA0495}" srcOrd="6" destOrd="0" parTransId="{A5199AE8-E9FF-4178-8879-6BCF17A7084D}" sibTransId="{C170DA03-A05D-42F5-908D-48BDF0E8F4AE}"/>
    <dgm:cxn modelId="{8B44FC95-9B29-40C0-A19E-0DB799739908}" type="presOf" srcId="{A54F8147-28E7-4D35-BFFC-68576406CF92}" destId="{E1B563DC-C24C-41C8-ADE3-B8F2BB412417}" srcOrd="0" destOrd="0" presId="urn:microsoft.com/office/officeart/2005/8/layout/default"/>
    <dgm:cxn modelId="{F2E677A3-65B7-47A4-85E6-30AA214EF47D}" srcId="{F7F2420C-EA0E-400A-906B-86625AC0C426}" destId="{E94AE11A-F638-4879-8A3B-AD7B50E286E8}" srcOrd="7" destOrd="0" parTransId="{B1646F32-C0EA-4C30-9480-A492CB6BF00F}" sibTransId="{B88753BC-74B9-4D2E-A30D-B0D4D07F96E5}"/>
    <dgm:cxn modelId="{1BB791AB-8A56-4223-B4F5-8B46D078C81A}" type="presOf" srcId="{0C7EA595-7D6F-4EB5-997E-E49C31CA0495}" destId="{5EE3496B-E2FB-40A3-9EA3-669BEFEC08F2}" srcOrd="0" destOrd="0" presId="urn:microsoft.com/office/officeart/2005/8/layout/default"/>
    <dgm:cxn modelId="{4EE875BC-E475-4CDF-94CF-17F86F28CC03}" type="presOf" srcId="{F7F2420C-EA0E-400A-906B-86625AC0C426}" destId="{ABE93D7C-57CA-4CC6-AE81-9F677D9DEC63}" srcOrd="0" destOrd="0" presId="urn:microsoft.com/office/officeart/2005/8/layout/default"/>
    <dgm:cxn modelId="{B4EAE4C4-4217-4787-89CF-B7F425883F88}" type="presOf" srcId="{1AF65BB7-F838-4DE3-8648-1031BF6CCFCE}" destId="{3B1843B8-4F38-43CA-BEA1-6FFF6F4E2D2B}" srcOrd="0" destOrd="0" presId="urn:microsoft.com/office/officeart/2005/8/layout/default"/>
    <dgm:cxn modelId="{66B3F6DC-62B7-4E43-BB61-32CF27F9B202}" srcId="{F7F2420C-EA0E-400A-906B-86625AC0C426}" destId="{4094B5EE-BDA8-4275-AEDB-49DA4D31B744}" srcOrd="2" destOrd="0" parTransId="{16288A05-906B-462E-9671-0B4006FA64A8}" sibTransId="{5325C146-9BE0-4255-AF40-ED3DBC9A3D74}"/>
    <dgm:cxn modelId="{EA1272DF-241A-4E53-A16A-7295910A9744}" srcId="{F7F2420C-EA0E-400A-906B-86625AC0C426}" destId="{1AF65BB7-F838-4DE3-8648-1031BF6CCFCE}" srcOrd="5" destOrd="0" parTransId="{792964E2-67D0-4B01-9B9E-7EE34F18693F}" sibTransId="{0BA97651-1168-4ACD-8EAC-0A5B96FE7CBA}"/>
    <dgm:cxn modelId="{288ADDED-D5CF-4261-ADF8-54D306BE86E8}" srcId="{F7F2420C-EA0E-400A-906B-86625AC0C426}" destId="{7707C8C1-81A4-41DD-83D5-AC81C214EFF5}" srcOrd="8" destOrd="0" parTransId="{2F10BBA5-E265-4513-A597-0029BB186802}" sibTransId="{557DD761-02CA-40C0-BCFF-04B6C5995024}"/>
    <dgm:cxn modelId="{592FE6ED-FEAD-49ED-8D55-2608E8DB7C23}" type="presOf" srcId="{4094B5EE-BDA8-4275-AEDB-49DA4D31B744}" destId="{E85D9C44-FF60-440C-A758-AEEEE53B4D74}" srcOrd="0" destOrd="0" presId="urn:microsoft.com/office/officeart/2005/8/layout/default"/>
    <dgm:cxn modelId="{4CB6E74A-81A5-4BD3-9331-BAE5A2568A38}" type="presParOf" srcId="{ABE93D7C-57CA-4CC6-AE81-9F677D9DEC63}" destId="{8414673E-7750-4FC0-826E-8B560CD46D61}" srcOrd="0" destOrd="0" presId="urn:microsoft.com/office/officeart/2005/8/layout/default"/>
    <dgm:cxn modelId="{CAA04170-959C-4A93-8F63-9E965B1ABE5D}" type="presParOf" srcId="{ABE93D7C-57CA-4CC6-AE81-9F677D9DEC63}" destId="{C93DB348-8095-4C1C-9B48-7DE4C0B67CA2}" srcOrd="1" destOrd="0" presId="urn:microsoft.com/office/officeart/2005/8/layout/default"/>
    <dgm:cxn modelId="{5F5235AF-91ED-4A27-8722-DADF596836A0}" type="presParOf" srcId="{ABE93D7C-57CA-4CC6-AE81-9F677D9DEC63}" destId="{965EE26A-67BF-4DCB-B5CD-BD77F1707A9A}" srcOrd="2" destOrd="0" presId="urn:microsoft.com/office/officeart/2005/8/layout/default"/>
    <dgm:cxn modelId="{2F43C270-A5A6-4066-94B0-491E690AFA8E}" type="presParOf" srcId="{ABE93D7C-57CA-4CC6-AE81-9F677D9DEC63}" destId="{1CE2899F-5796-4579-830F-1057F0823E24}" srcOrd="3" destOrd="0" presId="urn:microsoft.com/office/officeart/2005/8/layout/default"/>
    <dgm:cxn modelId="{17EDA664-06E0-435F-B2E0-221B342B7A88}" type="presParOf" srcId="{ABE93D7C-57CA-4CC6-AE81-9F677D9DEC63}" destId="{E85D9C44-FF60-440C-A758-AEEEE53B4D74}" srcOrd="4" destOrd="0" presId="urn:microsoft.com/office/officeart/2005/8/layout/default"/>
    <dgm:cxn modelId="{97294071-E32D-4B8C-BA4B-5DCDD952544F}" type="presParOf" srcId="{ABE93D7C-57CA-4CC6-AE81-9F677D9DEC63}" destId="{72629796-BC54-4AE1-B13A-F3794CC8708B}" srcOrd="5" destOrd="0" presId="urn:microsoft.com/office/officeart/2005/8/layout/default"/>
    <dgm:cxn modelId="{48D93A01-6A11-4F62-BCB1-53A71FC74145}" type="presParOf" srcId="{ABE93D7C-57CA-4CC6-AE81-9F677D9DEC63}" destId="{EC6A135E-E251-4F83-B965-058F18DEB7AF}" srcOrd="6" destOrd="0" presId="urn:microsoft.com/office/officeart/2005/8/layout/default"/>
    <dgm:cxn modelId="{DDEEBFF6-3013-48CF-9ED0-901B4BFCF234}" type="presParOf" srcId="{ABE93D7C-57CA-4CC6-AE81-9F677D9DEC63}" destId="{3154E235-E47A-472C-B797-4E3FA467AB63}" srcOrd="7" destOrd="0" presId="urn:microsoft.com/office/officeart/2005/8/layout/default"/>
    <dgm:cxn modelId="{642701EF-15A3-4457-9FE2-4F904B25F82C}" type="presParOf" srcId="{ABE93D7C-57CA-4CC6-AE81-9F677D9DEC63}" destId="{E1B563DC-C24C-41C8-ADE3-B8F2BB412417}" srcOrd="8" destOrd="0" presId="urn:microsoft.com/office/officeart/2005/8/layout/default"/>
    <dgm:cxn modelId="{0A54D09A-1C59-4E83-BD2C-2B8EE802FF46}" type="presParOf" srcId="{ABE93D7C-57CA-4CC6-AE81-9F677D9DEC63}" destId="{5CA20E62-97D5-4DE8-A0B3-9285703AC270}" srcOrd="9" destOrd="0" presId="urn:microsoft.com/office/officeart/2005/8/layout/default"/>
    <dgm:cxn modelId="{7B01FD98-6F81-4CA7-BD16-22AEAF052F7A}" type="presParOf" srcId="{ABE93D7C-57CA-4CC6-AE81-9F677D9DEC63}" destId="{3B1843B8-4F38-43CA-BEA1-6FFF6F4E2D2B}" srcOrd="10" destOrd="0" presId="urn:microsoft.com/office/officeart/2005/8/layout/default"/>
    <dgm:cxn modelId="{7F4E0C2F-E7CA-4C67-8E3F-3DBFDAAD5B04}" type="presParOf" srcId="{ABE93D7C-57CA-4CC6-AE81-9F677D9DEC63}" destId="{69DBC709-6CFC-441A-AA86-3B8B7A13B9C8}" srcOrd="11" destOrd="0" presId="urn:microsoft.com/office/officeart/2005/8/layout/default"/>
    <dgm:cxn modelId="{B855195B-0C60-4555-8FD6-DF04322D2E52}" type="presParOf" srcId="{ABE93D7C-57CA-4CC6-AE81-9F677D9DEC63}" destId="{5EE3496B-E2FB-40A3-9EA3-669BEFEC08F2}" srcOrd="12" destOrd="0" presId="urn:microsoft.com/office/officeart/2005/8/layout/default"/>
    <dgm:cxn modelId="{EEFD3C4D-E925-43CD-AEC7-11C13FE0BEE9}" type="presParOf" srcId="{ABE93D7C-57CA-4CC6-AE81-9F677D9DEC63}" destId="{F8058B5E-84C0-4D23-A586-8AF5DE27A794}" srcOrd="13" destOrd="0" presId="urn:microsoft.com/office/officeart/2005/8/layout/default"/>
    <dgm:cxn modelId="{40DAD11D-A7C2-4C30-842E-E2609FC90D0D}" type="presParOf" srcId="{ABE93D7C-57CA-4CC6-AE81-9F677D9DEC63}" destId="{17688860-9202-4694-922D-FB6EC533EBE7}" srcOrd="14" destOrd="0" presId="urn:microsoft.com/office/officeart/2005/8/layout/default"/>
    <dgm:cxn modelId="{2BDAFE3D-42BE-4A1C-8C06-A78DD0DF8E6F}" type="presParOf" srcId="{ABE93D7C-57CA-4CC6-AE81-9F677D9DEC63}" destId="{826E1DBA-C16B-4F05-8299-C0AEB153A127}" srcOrd="15" destOrd="0" presId="urn:microsoft.com/office/officeart/2005/8/layout/default"/>
    <dgm:cxn modelId="{C70DFE65-6D38-4EF8-BA39-E28B54E152A2}" type="presParOf" srcId="{ABE93D7C-57CA-4CC6-AE81-9F677D9DEC63}" destId="{D78DEDDD-9531-4770-B117-BF69B453BF82}" srcOrd="16" destOrd="0" presId="urn:microsoft.com/office/officeart/2005/8/layout/default"/>
    <dgm:cxn modelId="{B69F3C7C-78C5-4BAF-B553-94632B512D74}" type="presParOf" srcId="{ABE93D7C-57CA-4CC6-AE81-9F677D9DEC63}" destId="{D70A6626-21BD-4DB9-B230-222127D11620}" srcOrd="17" destOrd="0" presId="urn:microsoft.com/office/officeart/2005/8/layout/default"/>
    <dgm:cxn modelId="{10D82FCA-4D5F-4F7C-A3A4-0FE8753AC47B}" type="presParOf" srcId="{ABE93D7C-57CA-4CC6-AE81-9F677D9DEC63}" destId="{334CE45E-D342-436C-91A6-6111EF9341F8}"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29A7A3E-91B0-4CAD-BD2A-EF7D1D14F363}"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F1BF4C5E-CD8F-4074-9A36-B92182979732}">
      <dgm:prSet/>
      <dgm:spPr/>
      <dgm:t>
        <a:bodyPr/>
        <a:lstStyle/>
        <a:p>
          <a:r>
            <a:rPr lang="en-US" b="1"/>
            <a:t>Medical necessity clearly stated</a:t>
          </a:r>
          <a:r>
            <a:rPr lang="en-US"/>
            <a:t> for skilled wound care</a:t>
          </a:r>
        </a:p>
      </dgm:t>
    </dgm:pt>
    <dgm:pt modelId="{0BD180BF-5C4F-49FE-9A68-ABE42E86B96D}" type="parTrans" cxnId="{C7A48415-404A-4D4D-B9BC-DFE1A1AA6FE5}">
      <dgm:prSet/>
      <dgm:spPr/>
      <dgm:t>
        <a:bodyPr/>
        <a:lstStyle/>
        <a:p>
          <a:endParaRPr lang="en-US"/>
        </a:p>
      </dgm:t>
    </dgm:pt>
    <dgm:pt modelId="{8ABF7DE9-8972-45C6-A19F-AFB81E694A14}" type="sibTrans" cxnId="{C7A48415-404A-4D4D-B9BC-DFE1A1AA6FE5}">
      <dgm:prSet/>
      <dgm:spPr/>
      <dgm:t>
        <a:bodyPr/>
        <a:lstStyle/>
        <a:p>
          <a:endParaRPr lang="en-US"/>
        </a:p>
      </dgm:t>
    </dgm:pt>
    <dgm:pt modelId="{B218B24D-C411-4374-AD35-D2279F590384}">
      <dgm:prSet/>
      <dgm:spPr/>
      <dgm:t>
        <a:bodyPr/>
        <a:lstStyle/>
        <a:p>
          <a:r>
            <a:rPr lang="en-US" b="1"/>
            <a:t>Ongoing need for skilled services</a:t>
          </a:r>
          <a:r>
            <a:rPr lang="en-US"/>
            <a:t> (why nursing is required vs caregiver)</a:t>
          </a:r>
        </a:p>
      </dgm:t>
    </dgm:pt>
    <dgm:pt modelId="{3DC69831-0470-412B-98A5-568998217DEE}" type="parTrans" cxnId="{BF287E22-0F25-4005-8AA7-ADA7AC836D3C}">
      <dgm:prSet/>
      <dgm:spPr/>
      <dgm:t>
        <a:bodyPr/>
        <a:lstStyle/>
        <a:p>
          <a:endParaRPr lang="en-US"/>
        </a:p>
      </dgm:t>
    </dgm:pt>
    <dgm:pt modelId="{82E19775-22D2-43EA-9D34-21727810C48D}" type="sibTrans" cxnId="{BF287E22-0F25-4005-8AA7-ADA7AC836D3C}">
      <dgm:prSet/>
      <dgm:spPr/>
      <dgm:t>
        <a:bodyPr/>
        <a:lstStyle/>
        <a:p>
          <a:endParaRPr lang="en-US"/>
        </a:p>
      </dgm:t>
    </dgm:pt>
    <dgm:pt modelId="{75060B17-956F-4E24-8CCF-E4376A7FF373}">
      <dgm:prSet/>
      <dgm:spPr/>
      <dgm:t>
        <a:bodyPr/>
        <a:lstStyle/>
        <a:p>
          <a:r>
            <a:rPr lang="en-US" b="1"/>
            <a:t>Consistency between diagnosis, staging, and treatment plan</a:t>
          </a:r>
          <a:endParaRPr lang="en-US"/>
        </a:p>
      </dgm:t>
    </dgm:pt>
    <dgm:pt modelId="{ACE497EF-4B1D-4E8E-852D-80D500B206C8}" type="parTrans" cxnId="{0FEC4D07-B79A-4493-8ACB-CDAFDA724EA8}">
      <dgm:prSet/>
      <dgm:spPr/>
      <dgm:t>
        <a:bodyPr/>
        <a:lstStyle/>
        <a:p>
          <a:endParaRPr lang="en-US"/>
        </a:p>
      </dgm:t>
    </dgm:pt>
    <dgm:pt modelId="{8F47F1A3-3AE8-49BA-ACB9-60F59F7929FE}" type="sibTrans" cxnId="{0FEC4D07-B79A-4493-8ACB-CDAFDA724EA8}">
      <dgm:prSet/>
      <dgm:spPr/>
      <dgm:t>
        <a:bodyPr/>
        <a:lstStyle/>
        <a:p>
          <a:endParaRPr lang="en-US"/>
        </a:p>
      </dgm:t>
    </dgm:pt>
    <dgm:pt modelId="{11DF13E3-AA32-472C-885B-E85727E2EB3E}">
      <dgm:prSet/>
      <dgm:spPr/>
      <dgm:t>
        <a:bodyPr/>
        <a:lstStyle/>
        <a:p>
          <a:r>
            <a:rPr lang="en-US" b="1"/>
            <a:t>Evidence of measurable progress OR rationale for lack of progress</a:t>
          </a:r>
          <a:endParaRPr lang="en-US"/>
        </a:p>
      </dgm:t>
    </dgm:pt>
    <dgm:pt modelId="{D6EDAB72-F8CB-40E5-8B9D-3D7F11FABEF3}" type="parTrans" cxnId="{7035F4C9-4468-46A5-8484-77AF9B159EDE}">
      <dgm:prSet/>
      <dgm:spPr/>
      <dgm:t>
        <a:bodyPr/>
        <a:lstStyle/>
        <a:p>
          <a:endParaRPr lang="en-US"/>
        </a:p>
      </dgm:t>
    </dgm:pt>
    <dgm:pt modelId="{AFB1E86B-BA45-4019-9030-52FC46D43845}" type="sibTrans" cxnId="{7035F4C9-4468-46A5-8484-77AF9B159EDE}">
      <dgm:prSet/>
      <dgm:spPr/>
      <dgm:t>
        <a:bodyPr/>
        <a:lstStyle/>
        <a:p>
          <a:endParaRPr lang="en-US"/>
        </a:p>
      </dgm:t>
    </dgm:pt>
    <dgm:pt modelId="{131D4924-6F01-4FC7-9992-ED5B3122022F}">
      <dgm:prSet/>
      <dgm:spPr/>
      <dgm:t>
        <a:bodyPr/>
        <a:lstStyle/>
        <a:p>
          <a:r>
            <a:rPr lang="en-US" b="1"/>
            <a:t>Provider orders match treatment rendered</a:t>
          </a:r>
          <a:endParaRPr lang="en-US"/>
        </a:p>
      </dgm:t>
    </dgm:pt>
    <dgm:pt modelId="{FFB9EA45-1E53-4208-AFB3-A84711A72EA0}" type="parTrans" cxnId="{0F5135A4-694D-45A4-A329-3AAD0F7C55EE}">
      <dgm:prSet/>
      <dgm:spPr/>
      <dgm:t>
        <a:bodyPr/>
        <a:lstStyle/>
        <a:p>
          <a:endParaRPr lang="en-US"/>
        </a:p>
      </dgm:t>
    </dgm:pt>
    <dgm:pt modelId="{0C1BD225-2179-4F3A-905C-1F38E0A32340}" type="sibTrans" cxnId="{0F5135A4-694D-45A4-A329-3AAD0F7C55EE}">
      <dgm:prSet/>
      <dgm:spPr/>
      <dgm:t>
        <a:bodyPr/>
        <a:lstStyle/>
        <a:p>
          <a:endParaRPr lang="en-US"/>
        </a:p>
      </dgm:t>
    </dgm:pt>
    <dgm:pt modelId="{6F4C62BB-D3C9-4810-80C4-F472437857ED}">
      <dgm:prSet/>
      <dgm:spPr/>
      <dgm:t>
        <a:bodyPr/>
        <a:lstStyle/>
        <a:p>
          <a:r>
            <a:rPr lang="en-US" b="1"/>
            <a:t>Debridement documentation includes:</a:t>
          </a:r>
          <a:endParaRPr lang="en-US"/>
        </a:p>
      </dgm:t>
    </dgm:pt>
    <dgm:pt modelId="{8CB63B36-A2AD-4022-AE74-EEAEEB32C741}" type="parTrans" cxnId="{A2CBC7B8-4FDA-4DEE-9F6C-EA04E1A5B46B}">
      <dgm:prSet/>
      <dgm:spPr/>
      <dgm:t>
        <a:bodyPr/>
        <a:lstStyle/>
        <a:p>
          <a:endParaRPr lang="en-US"/>
        </a:p>
      </dgm:t>
    </dgm:pt>
    <dgm:pt modelId="{F11FABD2-54CA-44C0-BC5F-72FF21356554}" type="sibTrans" cxnId="{A2CBC7B8-4FDA-4DEE-9F6C-EA04E1A5B46B}">
      <dgm:prSet/>
      <dgm:spPr/>
      <dgm:t>
        <a:bodyPr/>
        <a:lstStyle/>
        <a:p>
          <a:endParaRPr lang="en-US"/>
        </a:p>
      </dgm:t>
    </dgm:pt>
    <dgm:pt modelId="{D9A5FB5C-23C8-43F9-8331-7C957D7F2201}">
      <dgm:prSet/>
      <dgm:spPr/>
      <dgm:t>
        <a:bodyPr/>
        <a:lstStyle/>
        <a:p>
          <a:r>
            <a:rPr lang="en-US"/>
            <a:t>Type (sharp, enzymatic, etc.)</a:t>
          </a:r>
        </a:p>
      </dgm:t>
    </dgm:pt>
    <dgm:pt modelId="{B36CF662-708B-4F46-A5CA-57C70A3D4644}" type="parTrans" cxnId="{9A5B4F9C-295A-47B5-A362-075ED5A3E70E}">
      <dgm:prSet/>
      <dgm:spPr/>
      <dgm:t>
        <a:bodyPr/>
        <a:lstStyle/>
        <a:p>
          <a:endParaRPr lang="en-US"/>
        </a:p>
      </dgm:t>
    </dgm:pt>
    <dgm:pt modelId="{24A62A0A-F61E-4586-A590-CA39146CA3D3}" type="sibTrans" cxnId="{9A5B4F9C-295A-47B5-A362-075ED5A3E70E}">
      <dgm:prSet/>
      <dgm:spPr/>
      <dgm:t>
        <a:bodyPr/>
        <a:lstStyle/>
        <a:p>
          <a:endParaRPr lang="en-US"/>
        </a:p>
      </dgm:t>
    </dgm:pt>
    <dgm:pt modelId="{525E8BD3-0FA0-4297-902F-66239E5935BC}">
      <dgm:prSet/>
      <dgm:spPr/>
      <dgm:t>
        <a:bodyPr/>
        <a:lstStyle/>
        <a:p>
          <a:r>
            <a:rPr lang="en-US"/>
            <a:t>Tissue removed</a:t>
          </a:r>
        </a:p>
      </dgm:t>
    </dgm:pt>
    <dgm:pt modelId="{2F2998D5-6245-4DF2-8F41-89A06AC0413F}" type="parTrans" cxnId="{DF5D8D14-D7AA-4304-AFFD-D19C66636F9D}">
      <dgm:prSet/>
      <dgm:spPr/>
      <dgm:t>
        <a:bodyPr/>
        <a:lstStyle/>
        <a:p>
          <a:endParaRPr lang="en-US"/>
        </a:p>
      </dgm:t>
    </dgm:pt>
    <dgm:pt modelId="{CE6EFBA8-1537-4CF7-8DBF-970F9C0D5946}" type="sibTrans" cxnId="{DF5D8D14-D7AA-4304-AFFD-D19C66636F9D}">
      <dgm:prSet/>
      <dgm:spPr/>
      <dgm:t>
        <a:bodyPr/>
        <a:lstStyle/>
        <a:p>
          <a:endParaRPr lang="en-US"/>
        </a:p>
      </dgm:t>
    </dgm:pt>
    <dgm:pt modelId="{BA42149D-F990-4288-905D-DED78C586C32}">
      <dgm:prSet/>
      <dgm:spPr/>
      <dgm:t>
        <a:bodyPr/>
        <a:lstStyle/>
        <a:p>
          <a:r>
            <a:rPr lang="en-US"/>
            <a:t>Instruments used (if sharp)</a:t>
          </a:r>
        </a:p>
      </dgm:t>
    </dgm:pt>
    <dgm:pt modelId="{645545A9-57B3-4A22-9954-14B57A810195}" type="parTrans" cxnId="{2D76FC8A-2189-4C09-9231-19E9E2C7EE72}">
      <dgm:prSet/>
      <dgm:spPr/>
      <dgm:t>
        <a:bodyPr/>
        <a:lstStyle/>
        <a:p>
          <a:endParaRPr lang="en-US"/>
        </a:p>
      </dgm:t>
    </dgm:pt>
    <dgm:pt modelId="{2F2DAD62-1560-4FC8-B2CD-F3802FAC6F0A}" type="sibTrans" cxnId="{2D76FC8A-2189-4C09-9231-19E9E2C7EE72}">
      <dgm:prSet/>
      <dgm:spPr/>
      <dgm:t>
        <a:bodyPr/>
        <a:lstStyle/>
        <a:p>
          <a:endParaRPr lang="en-US"/>
        </a:p>
      </dgm:t>
    </dgm:pt>
    <dgm:pt modelId="{7463B040-C36B-4E6B-BA7E-8BA6F9F1516E}">
      <dgm:prSet/>
      <dgm:spPr/>
      <dgm:t>
        <a:bodyPr/>
        <a:lstStyle/>
        <a:p>
          <a:r>
            <a:rPr lang="en-US"/>
            <a:t>Bleeding and hemostasis</a:t>
          </a:r>
        </a:p>
      </dgm:t>
    </dgm:pt>
    <dgm:pt modelId="{0F89038E-AF12-4C4E-835B-800860387830}" type="parTrans" cxnId="{3797F4A2-83AB-42C5-88DA-BE0262DA6B31}">
      <dgm:prSet/>
      <dgm:spPr/>
      <dgm:t>
        <a:bodyPr/>
        <a:lstStyle/>
        <a:p>
          <a:endParaRPr lang="en-US"/>
        </a:p>
      </dgm:t>
    </dgm:pt>
    <dgm:pt modelId="{C830B6F6-44FD-45D4-91A1-BE2C1FB9B90A}" type="sibTrans" cxnId="{3797F4A2-83AB-42C5-88DA-BE0262DA6B31}">
      <dgm:prSet/>
      <dgm:spPr/>
      <dgm:t>
        <a:bodyPr/>
        <a:lstStyle/>
        <a:p>
          <a:endParaRPr lang="en-US"/>
        </a:p>
      </dgm:t>
    </dgm:pt>
    <dgm:pt modelId="{F89777B7-167B-4E51-8B1A-8CE596CE5B14}">
      <dgm:prSet/>
      <dgm:spPr/>
      <dgm:t>
        <a:bodyPr/>
        <a:lstStyle/>
        <a:p>
          <a:r>
            <a:rPr lang="en-US"/>
            <a:t>Patient tolerance</a:t>
          </a:r>
        </a:p>
      </dgm:t>
    </dgm:pt>
    <dgm:pt modelId="{D997C1A4-408A-457C-A3BD-9200A7797077}" type="parTrans" cxnId="{2F7F873B-F3D5-4021-9AF3-BE912F8BC583}">
      <dgm:prSet/>
      <dgm:spPr/>
      <dgm:t>
        <a:bodyPr/>
        <a:lstStyle/>
        <a:p>
          <a:endParaRPr lang="en-US"/>
        </a:p>
      </dgm:t>
    </dgm:pt>
    <dgm:pt modelId="{68724927-C125-49EE-BE2A-0876BEDD5FBB}" type="sibTrans" cxnId="{2F7F873B-F3D5-4021-9AF3-BE912F8BC583}">
      <dgm:prSet/>
      <dgm:spPr/>
      <dgm:t>
        <a:bodyPr/>
        <a:lstStyle/>
        <a:p>
          <a:endParaRPr lang="en-US"/>
        </a:p>
      </dgm:t>
    </dgm:pt>
    <dgm:pt modelId="{7AFF365F-5868-4EBB-9D9A-D3BFAB1B81C0}">
      <dgm:prSet/>
      <dgm:spPr/>
      <dgm:t>
        <a:bodyPr/>
        <a:lstStyle/>
        <a:p>
          <a:r>
            <a:rPr lang="en-US" b="1"/>
            <a:t>Supply usage supported by wound size and drainage</a:t>
          </a:r>
          <a:endParaRPr lang="en-US"/>
        </a:p>
      </dgm:t>
    </dgm:pt>
    <dgm:pt modelId="{234C3207-9508-47C2-91FF-B5177AC429C3}" type="parTrans" cxnId="{D2AEFB24-C7FD-4A82-8DF5-F1FF05953924}">
      <dgm:prSet/>
      <dgm:spPr/>
      <dgm:t>
        <a:bodyPr/>
        <a:lstStyle/>
        <a:p>
          <a:endParaRPr lang="en-US"/>
        </a:p>
      </dgm:t>
    </dgm:pt>
    <dgm:pt modelId="{9D8628D9-D45D-462E-A9EC-54A206AB319C}" type="sibTrans" cxnId="{D2AEFB24-C7FD-4A82-8DF5-F1FF05953924}">
      <dgm:prSet/>
      <dgm:spPr/>
      <dgm:t>
        <a:bodyPr/>
        <a:lstStyle/>
        <a:p>
          <a:endParaRPr lang="en-US"/>
        </a:p>
      </dgm:t>
    </dgm:pt>
    <dgm:pt modelId="{A4B9E68B-7A4E-46EE-B6D5-2E50009563F3}">
      <dgm:prSet/>
      <dgm:spPr/>
      <dgm:t>
        <a:bodyPr/>
        <a:lstStyle/>
        <a:p>
          <a:r>
            <a:rPr lang="en-US" b="1"/>
            <a:t>Frequency of dressing changes justified</a:t>
          </a:r>
          <a:endParaRPr lang="en-US"/>
        </a:p>
      </dgm:t>
    </dgm:pt>
    <dgm:pt modelId="{ABB8B5FC-996B-4C6E-AA6E-7C6ED2011C43}" type="parTrans" cxnId="{9D46B87E-5C02-4F6A-9D3E-A1093FA91F07}">
      <dgm:prSet/>
      <dgm:spPr/>
      <dgm:t>
        <a:bodyPr/>
        <a:lstStyle/>
        <a:p>
          <a:endParaRPr lang="en-US"/>
        </a:p>
      </dgm:t>
    </dgm:pt>
    <dgm:pt modelId="{E91CC633-C515-4345-A27F-D735718AD3BE}" type="sibTrans" cxnId="{9D46B87E-5C02-4F6A-9D3E-A1093FA91F07}">
      <dgm:prSet/>
      <dgm:spPr/>
      <dgm:t>
        <a:bodyPr/>
        <a:lstStyle/>
        <a:p>
          <a:endParaRPr lang="en-US"/>
        </a:p>
      </dgm:t>
    </dgm:pt>
    <dgm:pt modelId="{0D90F94F-F202-430D-B5E1-2FB8D3E88065}">
      <dgm:prSet/>
      <dgm:spPr/>
      <dgm:t>
        <a:bodyPr/>
        <a:lstStyle/>
        <a:p>
          <a:r>
            <a:rPr lang="en-US" b="1"/>
            <a:t>Updated plan of care with modifications documented</a:t>
          </a:r>
          <a:endParaRPr lang="en-US"/>
        </a:p>
      </dgm:t>
    </dgm:pt>
    <dgm:pt modelId="{5A7609E3-5B79-4E4F-9A41-29CA9E0123C3}" type="parTrans" cxnId="{11EAE5EE-93C8-4041-A96F-49A3006F0805}">
      <dgm:prSet/>
      <dgm:spPr/>
      <dgm:t>
        <a:bodyPr/>
        <a:lstStyle/>
        <a:p>
          <a:endParaRPr lang="en-US"/>
        </a:p>
      </dgm:t>
    </dgm:pt>
    <dgm:pt modelId="{93940336-AE31-46B0-A113-548768E2D41C}" type="sibTrans" cxnId="{11EAE5EE-93C8-4041-A96F-49A3006F0805}">
      <dgm:prSet/>
      <dgm:spPr/>
      <dgm:t>
        <a:bodyPr/>
        <a:lstStyle/>
        <a:p>
          <a:endParaRPr lang="en-US"/>
        </a:p>
      </dgm:t>
    </dgm:pt>
    <dgm:pt modelId="{7BABB401-42CA-45EE-8CD2-182EA29CCDA5}" type="pres">
      <dgm:prSet presAssocID="{B29A7A3E-91B0-4CAD-BD2A-EF7D1D14F363}" presName="diagram" presStyleCnt="0">
        <dgm:presLayoutVars>
          <dgm:dir/>
          <dgm:resizeHandles val="exact"/>
        </dgm:presLayoutVars>
      </dgm:prSet>
      <dgm:spPr/>
    </dgm:pt>
    <dgm:pt modelId="{0C23F716-9C7A-4636-BAEA-68DA32850EC3}" type="pres">
      <dgm:prSet presAssocID="{F1BF4C5E-CD8F-4074-9A36-B92182979732}" presName="node" presStyleLbl="node1" presStyleIdx="0" presStyleCnt="9">
        <dgm:presLayoutVars>
          <dgm:bulletEnabled val="1"/>
        </dgm:presLayoutVars>
      </dgm:prSet>
      <dgm:spPr/>
    </dgm:pt>
    <dgm:pt modelId="{C4CD9A87-70AE-4778-BD7B-DA6D44838946}" type="pres">
      <dgm:prSet presAssocID="{8ABF7DE9-8972-45C6-A19F-AFB81E694A14}" presName="sibTrans" presStyleCnt="0"/>
      <dgm:spPr/>
    </dgm:pt>
    <dgm:pt modelId="{60A985D9-99C4-4ED2-9B2D-CA4AC7BB8772}" type="pres">
      <dgm:prSet presAssocID="{B218B24D-C411-4374-AD35-D2279F590384}" presName="node" presStyleLbl="node1" presStyleIdx="1" presStyleCnt="9">
        <dgm:presLayoutVars>
          <dgm:bulletEnabled val="1"/>
        </dgm:presLayoutVars>
      </dgm:prSet>
      <dgm:spPr/>
    </dgm:pt>
    <dgm:pt modelId="{A2E5ECEE-DB13-4591-BAF0-F3A4F5070B05}" type="pres">
      <dgm:prSet presAssocID="{82E19775-22D2-43EA-9D34-21727810C48D}" presName="sibTrans" presStyleCnt="0"/>
      <dgm:spPr/>
    </dgm:pt>
    <dgm:pt modelId="{A025DFB6-B774-436A-AF8E-A447B719E905}" type="pres">
      <dgm:prSet presAssocID="{75060B17-956F-4E24-8CCF-E4376A7FF373}" presName="node" presStyleLbl="node1" presStyleIdx="2" presStyleCnt="9">
        <dgm:presLayoutVars>
          <dgm:bulletEnabled val="1"/>
        </dgm:presLayoutVars>
      </dgm:prSet>
      <dgm:spPr/>
    </dgm:pt>
    <dgm:pt modelId="{169F373A-24E9-412C-90D6-0358D807CA07}" type="pres">
      <dgm:prSet presAssocID="{8F47F1A3-3AE8-49BA-ACB9-60F59F7929FE}" presName="sibTrans" presStyleCnt="0"/>
      <dgm:spPr/>
    </dgm:pt>
    <dgm:pt modelId="{06F20C61-B731-48ED-B989-23CC776C7923}" type="pres">
      <dgm:prSet presAssocID="{11DF13E3-AA32-472C-885B-E85727E2EB3E}" presName="node" presStyleLbl="node1" presStyleIdx="3" presStyleCnt="9">
        <dgm:presLayoutVars>
          <dgm:bulletEnabled val="1"/>
        </dgm:presLayoutVars>
      </dgm:prSet>
      <dgm:spPr/>
    </dgm:pt>
    <dgm:pt modelId="{B0E65155-AB19-4906-AD39-C0A00C9C87AD}" type="pres">
      <dgm:prSet presAssocID="{AFB1E86B-BA45-4019-9030-52FC46D43845}" presName="sibTrans" presStyleCnt="0"/>
      <dgm:spPr/>
    </dgm:pt>
    <dgm:pt modelId="{4EDED522-7591-4A93-9F9B-6098D7B9CF88}" type="pres">
      <dgm:prSet presAssocID="{131D4924-6F01-4FC7-9992-ED5B3122022F}" presName="node" presStyleLbl="node1" presStyleIdx="4" presStyleCnt="9">
        <dgm:presLayoutVars>
          <dgm:bulletEnabled val="1"/>
        </dgm:presLayoutVars>
      </dgm:prSet>
      <dgm:spPr/>
    </dgm:pt>
    <dgm:pt modelId="{EE9CFF5A-FCE8-4768-B7BF-52A04DD2F3BB}" type="pres">
      <dgm:prSet presAssocID="{0C1BD225-2179-4F3A-905C-1F38E0A32340}" presName="sibTrans" presStyleCnt="0"/>
      <dgm:spPr/>
    </dgm:pt>
    <dgm:pt modelId="{27DF994C-0F98-4DD7-BC0E-B2E1132060B5}" type="pres">
      <dgm:prSet presAssocID="{6F4C62BB-D3C9-4810-80C4-F472437857ED}" presName="node" presStyleLbl="node1" presStyleIdx="5" presStyleCnt="9">
        <dgm:presLayoutVars>
          <dgm:bulletEnabled val="1"/>
        </dgm:presLayoutVars>
      </dgm:prSet>
      <dgm:spPr/>
    </dgm:pt>
    <dgm:pt modelId="{5813E0BA-9547-48B8-B823-3815402E2918}" type="pres">
      <dgm:prSet presAssocID="{F11FABD2-54CA-44C0-BC5F-72FF21356554}" presName="sibTrans" presStyleCnt="0"/>
      <dgm:spPr/>
    </dgm:pt>
    <dgm:pt modelId="{E46502E4-E6C4-455F-A7D0-965D73C0CA24}" type="pres">
      <dgm:prSet presAssocID="{7AFF365F-5868-4EBB-9D9A-D3BFAB1B81C0}" presName="node" presStyleLbl="node1" presStyleIdx="6" presStyleCnt="9">
        <dgm:presLayoutVars>
          <dgm:bulletEnabled val="1"/>
        </dgm:presLayoutVars>
      </dgm:prSet>
      <dgm:spPr/>
    </dgm:pt>
    <dgm:pt modelId="{435347DE-B34C-40D8-8C9C-064896FC62AA}" type="pres">
      <dgm:prSet presAssocID="{9D8628D9-D45D-462E-A9EC-54A206AB319C}" presName="sibTrans" presStyleCnt="0"/>
      <dgm:spPr/>
    </dgm:pt>
    <dgm:pt modelId="{6EEC2BB3-911C-41A1-BD23-76DC033EC110}" type="pres">
      <dgm:prSet presAssocID="{A4B9E68B-7A4E-46EE-B6D5-2E50009563F3}" presName="node" presStyleLbl="node1" presStyleIdx="7" presStyleCnt="9">
        <dgm:presLayoutVars>
          <dgm:bulletEnabled val="1"/>
        </dgm:presLayoutVars>
      </dgm:prSet>
      <dgm:spPr/>
    </dgm:pt>
    <dgm:pt modelId="{648364C7-5877-4811-9F5E-5D64D637A091}" type="pres">
      <dgm:prSet presAssocID="{E91CC633-C515-4345-A27F-D735718AD3BE}" presName="sibTrans" presStyleCnt="0"/>
      <dgm:spPr/>
    </dgm:pt>
    <dgm:pt modelId="{7B59DD2D-8982-4227-A534-826F2B38F086}" type="pres">
      <dgm:prSet presAssocID="{0D90F94F-F202-430D-B5E1-2FB8D3E88065}" presName="node" presStyleLbl="node1" presStyleIdx="8" presStyleCnt="9">
        <dgm:presLayoutVars>
          <dgm:bulletEnabled val="1"/>
        </dgm:presLayoutVars>
      </dgm:prSet>
      <dgm:spPr/>
    </dgm:pt>
  </dgm:ptLst>
  <dgm:cxnLst>
    <dgm:cxn modelId="{AFA0E302-DA0B-4CF0-85A9-F76E2C6A1233}" type="presOf" srcId="{D9A5FB5C-23C8-43F9-8331-7C957D7F2201}" destId="{27DF994C-0F98-4DD7-BC0E-B2E1132060B5}" srcOrd="0" destOrd="1" presId="urn:microsoft.com/office/officeart/2005/8/layout/default"/>
    <dgm:cxn modelId="{0FEC4D07-B79A-4493-8ACB-CDAFDA724EA8}" srcId="{B29A7A3E-91B0-4CAD-BD2A-EF7D1D14F363}" destId="{75060B17-956F-4E24-8CCF-E4376A7FF373}" srcOrd="2" destOrd="0" parTransId="{ACE497EF-4B1D-4E8E-852D-80D500B206C8}" sibTransId="{8F47F1A3-3AE8-49BA-ACB9-60F59F7929FE}"/>
    <dgm:cxn modelId="{DF5D8D14-D7AA-4304-AFFD-D19C66636F9D}" srcId="{6F4C62BB-D3C9-4810-80C4-F472437857ED}" destId="{525E8BD3-0FA0-4297-902F-66239E5935BC}" srcOrd="1" destOrd="0" parTransId="{2F2998D5-6245-4DF2-8F41-89A06AC0413F}" sibTransId="{CE6EFBA8-1537-4CF7-8DBF-970F9C0D5946}"/>
    <dgm:cxn modelId="{C7A48415-404A-4D4D-B9BC-DFE1A1AA6FE5}" srcId="{B29A7A3E-91B0-4CAD-BD2A-EF7D1D14F363}" destId="{F1BF4C5E-CD8F-4074-9A36-B92182979732}" srcOrd="0" destOrd="0" parTransId="{0BD180BF-5C4F-49FE-9A68-ABE42E86B96D}" sibTransId="{8ABF7DE9-8972-45C6-A19F-AFB81E694A14}"/>
    <dgm:cxn modelId="{BF287E22-0F25-4005-8AA7-ADA7AC836D3C}" srcId="{B29A7A3E-91B0-4CAD-BD2A-EF7D1D14F363}" destId="{B218B24D-C411-4374-AD35-D2279F590384}" srcOrd="1" destOrd="0" parTransId="{3DC69831-0470-412B-98A5-568998217DEE}" sibTransId="{82E19775-22D2-43EA-9D34-21727810C48D}"/>
    <dgm:cxn modelId="{D2AEFB24-C7FD-4A82-8DF5-F1FF05953924}" srcId="{B29A7A3E-91B0-4CAD-BD2A-EF7D1D14F363}" destId="{7AFF365F-5868-4EBB-9D9A-D3BFAB1B81C0}" srcOrd="6" destOrd="0" parTransId="{234C3207-9508-47C2-91FF-B5177AC429C3}" sibTransId="{9D8628D9-D45D-462E-A9EC-54A206AB319C}"/>
    <dgm:cxn modelId="{5B55F327-6C0A-4101-874E-044993688BF8}" type="presOf" srcId="{131D4924-6F01-4FC7-9992-ED5B3122022F}" destId="{4EDED522-7591-4A93-9F9B-6098D7B9CF88}" srcOrd="0" destOrd="0" presId="urn:microsoft.com/office/officeart/2005/8/layout/default"/>
    <dgm:cxn modelId="{ECB5802D-1AC2-415B-83D3-FEBE5CBCF53D}" type="presOf" srcId="{6F4C62BB-D3C9-4810-80C4-F472437857ED}" destId="{27DF994C-0F98-4DD7-BC0E-B2E1132060B5}" srcOrd="0" destOrd="0" presId="urn:microsoft.com/office/officeart/2005/8/layout/default"/>
    <dgm:cxn modelId="{36E76C35-3E44-4D56-ACBC-7016BDCC7750}" type="presOf" srcId="{B29A7A3E-91B0-4CAD-BD2A-EF7D1D14F363}" destId="{7BABB401-42CA-45EE-8CD2-182EA29CCDA5}" srcOrd="0" destOrd="0" presId="urn:microsoft.com/office/officeart/2005/8/layout/default"/>
    <dgm:cxn modelId="{2F7F873B-F3D5-4021-9AF3-BE912F8BC583}" srcId="{6F4C62BB-D3C9-4810-80C4-F472437857ED}" destId="{F89777B7-167B-4E51-8B1A-8CE596CE5B14}" srcOrd="4" destOrd="0" parTransId="{D997C1A4-408A-457C-A3BD-9200A7797077}" sibTransId="{68724927-C125-49EE-BE2A-0876BEDD5FBB}"/>
    <dgm:cxn modelId="{78110766-C38E-4740-B0DD-B69B371C576B}" type="presOf" srcId="{B218B24D-C411-4374-AD35-D2279F590384}" destId="{60A985D9-99C4-4ED2-9B2D-CA4AC7BB8772}" srcOrd="0" destOrd="0" presId="urn:microsoft.com/office/officeart/2005/8/layout/default"/>
    <dgm:cxn modelId="{C683234A-9B69-410D-8185-74BAFD338DC6}" type="presOf" srcId="{11DF13E3-AA32-472C-885B-E85727E2EB3E}" destId="{06F20C61-B731-48ED-B989-23CC776C7923}" srcOrd="0" destOrd="0" presId="urn:microsoft.com/office/officeart/2005/8/layout/default"/>
    <dgm:cxn modelId="{EFB0A074-48F5-4720-A169-9E6A1DF69564}" type="presOf" srcId="{F89777B7-167B-4E51-8B1A-8CE596CE5B14}" destId="{27DF994C-0F98-4DD7-BC0E-B2E1132060B5}" srcOrd="0" destOrd="5" presId="urn:microsoft.com/office/officeart/2005/8/layout/default"/>
    <dgm:cxn modelId="{9D46B87E-5C02-4F6A-9D3E-A1093FA91F07}" srcId="{B29A7A3E-91B0-4CAD-BD2A-EF7D1D14F363}" destId="{A4B9E68B-7A4E-46EE-B6D5-2E50009563F3}" srcOrd="7" destOrd="0" parTransId="{ABB8B5FC-996B-4C6E-AA6E-7C6ED2011C43}" sibTransId="{E91CC633-C515-4345-A27F-D735718AD3BE}"/>
    <dgm:cxn modelId="{CFA1F985-1D66-4709-B463-7456B24E7ECE}" type="presOf" srcId="{A4B9E68B-7A4E-46EE-B6D5-2E50009563F3}" destId="{6EEC2BB3-911C-41A1-BD23-76DC033EC110}" srcOrd="0" destOrd="0" presId="urn:microsoft.com/office/officeart/2005/8/layout/default"/>
    <dgm:cxn modelId="{2D76FC8A-2189-4C09-9231-19E9E2C7EE72}" srcId="{6F4C62BB-D3C9-4810-80C4-F472437857ED}" destId="{BA42149D-F990-4288-905D-DED78C586C32}" srcOrd="2" destOrd="0" parTransId="{645545A9-57B3-4A22-9954-14B57A810195}" sibTransId="{2F2DAD62-1560-4FC8-B2CD-F3802FAC6F0A}"/>
    <dgm:cxn modelId="{73B9668C-2BAA-47FE-B150-51127D3B92B5}" type="presOf" srcId="{F1BF4C5E-CD8F-4074-9A36-B92182979732}" destId="{0C23F716-9C7A-4636-BAEA-68DA32850EC3}" srcOrd="0" destOrd="0" presId="urn:microsoft.com/office/officeart/2005/8/layout/default"/>
    <dgm:cxn modelId="{9A5B4F9C-295A-47B5-A362-075ED5A3E70E}" srcId="{6F4C62BB-D3C9-4810-80C4-F472437857ED}" destId="{D9A5FB5C-23C8-43F9-8331-7C957D7F2201}" srcOrd="0" destOrd="0" parTransId="{B36CF662-708B-4F46-A5CA-57C70A3D4644}" sibTransId="{24A62A0A-F61E-4586-A590-CA39146CA3D3}"/>
    <dgm:cxn modelId="{3797F4A2-83AB-42C5-88DA-BE0262DA6B31}" srcId="{6F4C62BB-D3C9-4810-80C4-F472437857ED}" destId="{7463B040-C36B-4E6B-BA7E-8BA6F9F1516E}" srcOrd="3" destOrd="0" parTransId="{0F89038E-AF12-4C4E-835B-800860387830}" sibTransId="{C830B6F6-44FD-45D4-91A1-BE2C1FB9B90A}"/>
    <dgm:cxn modelId="{0F5135A4-694D-45A4-A329-3AAD0F7C55EE}" srcId="{B29A7A3E-91B0-4CAD-BD2A-EF7D1D14F363}" destId="{131D4924-6F01-4FC7-9992-ED5B3122022F}" srcOrd="4" destOrd="0" parTransId="{FFB9EA45-1E53-4208-AFB3-A84711A72EA0}" sibTransId="{0C1BD225-2179-4F3A-905C-1F38E0A32340}"/>
    <dgm:cxn modelId="{C1CE6CAC-12C3-4D0F-B1CF-C23EC6A64360}" type="presOf" srcId="{75060B17-956F-4E24-8CCF-E4376A7FF373}" destId="{A025DFB6-B774-436A-AF8E-A447B719E905}" srcOrd="0" destOrd="0" presId="urn:microsoft.com/office/officeart/2005/8/layout/default"/>
    <dgm:cxn modelId="{A2CBC7B8-4FDA-4DEE-9F6C-EA04E1A5B46B}" srcId="{B29A7A3E-91B0-4CAD-BD2A-EF7D1D14F363}" destId="{6F4C62BB-D3C9-4810-80C4-F472437857ED}" srcOrd="5" destOrd="0" parTransId="{8CB63B36-A2AD-4022-AE74-EEAEEB32C741}" sibTransId="{F11FABD2-54CA-44C0-BC5F-72FF21356554}"/>
    <dgm:cxn modelId="{5F0924BF-4CEE-4D73-BC01-460FC73F4698}" type="presOf" srcId="{7463B040-C36B-4E6B-BA7E-8BA6F9F1516E}" destId="{27DF994C-0F98-4DD7-BC0E-B2E1132060B5}" srcOrd="0" destOrd="4" presId="urn:microsoft.com/office/officeart/2005/8/layout/default"/>
    <dgm:cxn modelId="{7035F4C9-4468-46A5-8484-77AF9B159EDE}" srcId="{B29A7A3E-91B0-4CAD-BD2A-EF7D1D14F363}" destId="{11DF13E3-AA32-472C-885B-E85727E2EB3E}" srcOrd="3" destOrd="0" parTransId="{D6EDAB72-F8CB-40E5-8B9D-3D7F11FABEF3}" sibTransId="{AFB1E86B-BA45-4019-9030-52FC46D43845}"/>
    <dgm:cxn modelId="{636BECD2-AB14-4503-AEE7-31037AD142E3}" type="presOf" srcId="{525E8BD3-0FA0-4297-902F-66239E5935BC}" destId="{27DF994C-0F98-4DD7-BC0E-B2E1132060B5}" srcOrd="0" destOrd="2" presId="urn:microsoft.com/office/officeart/2005/8/layout/default"/>
    <dgm:cxn modelId="{E1F78DE3-A1E8-4F62-B870-B2D80C56CBF9}" type="presOf" srcId="{BA42149D-F990-4288-905D-DED78C586C32}" destId="{27DF994C-0F98-4DD7-BC0E-B2E1132060B5}" srcOrd="0" destOrd="3" presId="urn:microsoft.com/office/officeart/2005/8/layout/default"/>
    <dgm:cxn modelId="{11EAE5EE-93C8-4041-A96F-49A3006F0805}" srcId="{B29A7A3E-91B0-4CAD-BD2A-EF7D1D14F363}" destId="{0D90F94F-F202-430D-B5E1-2FB8D3E88065}" srcOrd="8" destOrd="0" parTransId="{5A7609E3-5B79-4E4F-9A41-29CA9E0123C3}" sibTransId="{93940336-AE31-46B0-A113-548768E2D41C}"/>
    <dgm:cxn modelId="{186A46FD-ED56-43D9-AC88-04325F998515}" type="presOf" srcId="{7AFF365F-5868-4EBB-9D9A-D3BFAB1B81C0}" destId="{E46502E4-E6C4-455F-A7D0-965D73C0CA24}" srcOrd="0" destOrd="0" presId="urn:microsoft.com/office/officeart/2005/8/layout/default"/>
    <dgm:cxn modelId="{87ED50FD-933A-4B95-90F6-C1DB1ED288AE}" type="presOf" srcId="{0D90F94F-F202-430D-B5E1-2FB8D3E88065}" destId="{7B59DD2D-8982-4227-A534-826F2B38F086}" srcOrd="0" destOrd="0" presId="urn:microsoft.com/office/officeart/2005/8/layout/default"/>
    <dgm:cxn modelId="{9F71E3B0-9100-41DC-9C4C-65D9A40CF0F3}" type="presParOf" srcId="{7BABB401-42CA-45EE-8CD2-182EA29CCDA5}" destId="{0C23F716-9C7A-4636-BAEA-68DA32850EC3}" srcOrd="0" destOrd="0" presId="urn:microsoft.com/office/officeart/2005/8/layout/default"/>
    <dgm:cxn modelId="{A38018B8-090F-461D-B383-10CB64D251EF}" type="presParOf" srcId="{7BABB401-42CA-45EE-8CD2-182EA29CCDA5}" destId="{C4CD9A87-70AE-4778-BD7B-DA6D44838946}" srcOrd="1" destOrd="0" presId="urn:microsoft.com/office/officeart/2005/8/layout/default"/>
    <dgm:cxn modelId="{136B0522-E611-4654-8786-70152672EC5B}" type="presParOf" srcId="{7BABB401-42CA-45EE-8CD2-182EA29CCDA5}" destId="{60A985D9-99C4-4ED2-9B2D-CA4AC7BB8772}" srcOrd="2" destOrd="0" presId="urn:microsoft.com/office/officeart/2005/8/layout/default"/>
    <dgm:cxn modelId="{DAF04158-9360-493C-B62A-BAB5D417370E}" type="presParOf" srcId="{7BABB401-42CA-45EE-8CD2-182EA29CCDA5}" destId="{A2E5ECEE-DB13-4591-BAF0-F3A4F5070B05}" srcOrd="3" destOrd="0" presId="urn:microsoft.com/office/officeart/2005/8/layout/default"/>
    <dgm:cxn modelId="{0B028174-3600-4861-9AC4-2CB07D3BA93C}" type="presParOf" srcId="{7BABB401-42CA-45EE-8CD2-182EA29CCDA5}" destId="{A025DFB6-B774-436A-AF8E-A447B719E905}" srcOrd="4" destOrd="0" presId="urn:microsoft.com/office/officeart/2005/8/layout/default"/>
    <dgm:cxn modelId="{1D80E5EB-C460-40F4-8381-39EC620230E3}" type="presParOf" srcId="{7BABB401-42CA-45EE-8CD2-182EA29CCDA5}" destId="{169F373A-24E9-412C-90D6-0358D807CA07}" srcOrd="5" destOrd="0" presId="urn:microsoft.com/office/officeart/2005/8/layout/default"/>
    <dgm:cxn modelId="{D46CE980-A660-4F4F-8031-0DAEB2B72315}" type="presParOf" srcId="{7BABB401-42CA-45EE-8CD2-182EA29CCDA5}" destId="{06F20C61-B731-48ED-B989-23CC776C7923}" srcOrd="6" destOrd="0" presId="urn:microsoft.com/office/officeart/2005/8/layout/default"/>
    <dgm:cxn modelId="{EC7F0766-82CE-4231-8FA9-B587EA695A0F}" type="presParOf" srcId="{7BABB401-42CA-45EE-8CD2-182EA29CCDA5}" destId="{B0E65155-AB19-4906-AD39-C0A00C9C87AD}" srcOrd="7" destOrd="0" presId="urn:microsoft.com/office/officeart/2005/8/layout/default"/>
    <dgm:cxn modelId="{241EB8FF-CA10-4A09-84F0-43756B235640}" type="presParOf" srcId="{7BABB401-42CA-45EE-8CD2-182EA29CCDA5}" destId="{4EDED522-7591-4A93-9F9B-6098D7B9CF88}" srcOrd="8" destOrd="0" presId="urn:microsoft.com/office/officeart/2005/8/layout/default"/>
    <dgm:cxn modelId="{59FA0E85-1D50-410A-9E40-8D71EC1F6ED8}" type="presParOf" srcId="{7BABB401-42CA-45EE-8CD2-182EA29CCDA5}" destId="{EE9CFF5A-FCE8-4768-B7BF-52A04DD2F3BB}" srcOrd="9" destOrd="0" presId="urn:microsoft.com/office/officeart/2005/8/layout/default"/>
    <dgm:cxn modelId="{A83C7015-E975-4186-BDE0-16259C9BDA06}" type="presParOf" srcId="{7BABB401-42CA-45EE-8CD2-182EA29CCDA5}" destId="{27DF994C-0F98-4DD7-BC0E-B2E1132060B5}" srcOrd="10" destOrd="0" presId="urn:microsoft.com/office/officeart/2005/8/layout/default"/>
    <dgm:cxn modelId="{4627EB75-6FB7-43F0-89F0-CCF9ADFC4808}" type="presParOf" srcId="{7BABB401-42CA-45EE-8CD2-182EA29CCDA5}" destId="{5813E0BA-9547-48B8-B823-3815402E2918}" srcOrd="11" destOrd="0" presId="urn:microsoft.com/office/officeart/2005/8/layout/default"/>
    <dgm:cxn modelId="{23BB9E74-184D-4F1E-B246-1F1303F9236E}" type="presParOf" srcId="{7BABB401-42CA-45EE-8CD2-182EA29CCDA5}" destId="{E46502E4-E6C4-455F-A7D0-965D73C0CA24}" srcOrd="12" destOrd="0" presId="urn:microsoft.com/office/officeart/2005/8/layout/default"/>
    <dgm:cxn modelId="{1DFD0305-26A3-4CC8-834A-E376BD541D5A}" type="presParOf" srcId="{7BABB401-42CA-45EE-8CD2-182EA29CCDA5}" destId="{435347DE-B34C-40D8-8C9C-064896FC62AA}" srcOrd="13" destOrd="0" presId="urn:microsoft.com/office/officeart/2005/8/layout/default"/>
    <dgm:cxn modelId="{A1CE99B7-3B63-42D8-9AEE-E2A8B56FB9A6}" type="presParOf" srcId="{7BABB401-42CA-45EE-8CD2-182EA29CCDA5}" destId="{6EEC2BB3-911C-41A1-BD23-76DC033EC110}" srcOrd="14" destOrd="0" presId="urn:microsoft.com/office/officeart/2005/8/layout/default"/>
    <dgm:cxn modelId="{CB1C1FE4-74D4-4FC8-AD94-A7C43AE8408A}" type="presParOf" srcId="{7BABB401-42CA-45EE-8CD2-182EA29CCDA5}" destId="{648364C7-5877-4811-9F5E-5D64D637A091}" srcOrd="15" destOrd="0" presId="urn:microsoft.com/office/officeart/2005/8/layout/default"/>
    <dgm:cxn modelId="{E0AC7B3D-AFD2-429D-A4D6-66503EE96475}" type="presParOf" srcId="{7BABB401-42CA-45EE-8CD2-182EA29CCDA5}" destId="{7B59DD2D-8982-4227-A534-826F2B38F086}"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D55198-0E60-42AC-B206-26AD090E6FE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E13D69B-358D-4F65-817C-6716035D616D}">
      <dgm:prSet/>
      <dgm:spPr/>
      <dgm:t>
        <a:bodyPr/>
        <a:lstStyle/>
        <a:p>
          <a:r>
            <a:rPr lang="en-US"/>
            <a:t>🔥 Persistent inflammation</a:t>
          </a:r>
        </a:p>
      </dgm:t>
    </dgm:pt>
    <dgm:pt modelId="{B82AB8B2-BA6F-4AAC-9933-5003AD573EA6}" type="parTrans" cxnId="{8CAB390D-4ED6-4983-91E9-F4A76109913C}">
      <dgm:prSet/>
      <dgm:spPr/>
      <dgm:t>
        <a:bodyPr/>
        <a:lstStyle/>
        <a:p>
          <a:endParaRPr lang="en-US"/>
        </a:p>
      </dgm:t>
    </dgm:pt>
    <dgm:pt modelId="{C2F2A247-C6F4-4E3D-8031-1801F46C42FF}" type="sibTrans" cxnId="{8CAB390D-4ED6-4983-91E9-F4A76109913C}">
      <dgm:prSet/>
      <dgm:spPr/>
      <dgm:t>
        <a:bodyPr/>
        <a:lstStyle/>
        <a:p>
          <a:endParaRPr lang="en-US"/>
        </a:p>
      </dgm:t>
    </dgm:pt>
    <dgm:pt modelId="{6BEF77F3-916F-4DE2-8272-5C60732AC909}">
      <dgm:prSet/>
      <dgm:spPr/>
      <dgm:t>
        <a:bodyPr/>
        <a:lstStyle/>
        <a:p>
          <a:r>
            <a:rPr lang="en-US"/>
            <a:t>🦠 Biofilm formation</a:t>
          </a:r>
        </a:p>
      </dgm:t>
    </dgm:pt>
    <dgm:pt modelId="{122E156A-24DD-4E12-B4CC-9A4FE0DEA8F5}" type="parTrans" cxnId="{26C53EAC-76AA-4ABC-8C0C-CF2E98CBF10F}">
      <dgm:prSet/>
      <dgm:spPr/>
      <dgm:t>
        <a:bodyPr/>
        <a:lstStyle/>
        <a:p>
          <a:endParaRPr lang="en-US"/>
        </a:p>
      </dgm:t>
    </dgm:pt>
    <dgm:pt modelId="{B51064F5-37A5-4FAE-B7D1-9700F725AD19}" type="sibTrans" cxnId="{26C53EAC-76AA-4ABC-8C0C-CF2E98CBF10F}">
      <dgm:prSet/>
      <dgm:spPr/>
      <dgm:t>
        <a:bodyPr/>
        <a:lstStyle/>
        <a:p>
          <a:endParaRPr lang="en-US"/>
        </a:p>
      </dgm:t>
    </dgm:pt>
    <dgm:pt modelId="{E05ACB71-4FC0-46FD-A2E0-318619006489}">
      <dgm:prSet/>
      <dgm:spPr/>
      <dgm:t>
        <a:bodyPr/>
        <a:lstStyle/>
        <a:p>
          <a:r>
            <a:rPr lang="en-US"/>
            <a:t>💔 Impaired angiogenesis</a:t>
          </a:r>
        </a:p>
      </dgm:t>
    </dgm:pt>
    <dgm:pt modelId="{6CFCE10B-B68F-4F89-9B18-9B52EC388889}" type="parTrans" cxnId="{61BD703A-1A35-4999-8AC6-606A30FD51E0}">
      <dgm:prSet/>
      <dgm:spPr/>
      <dgm:t>
        <a:bodyPr/>
        <a:lstStyle/>
        <a:p>
          <a:endParaRPr lang="en-US"/>
        </a:p>
      </dgm:t>
    </dgm:pt>
    <dgm:pt modelId="{55D0B190-8782-4BCF-B2FD-F26649E8DE66}" type="sibTrans" cxnId="{61BD703A-1A35-4999-8AC6-606A30FD51E0}">
      <dgm:prSet/>
      <dgm:spPr/>
      <dgm:t>
        <a:bodyPr/>
        <a:lstStyle/>
        <a:p>
          <a:endParaRPr lang="en-US"/>
        </a:p>
      </dgm:t>
    </dgm:pt>
    <dgm:pt modelId="{4161D3F7-AAAF-4FA6-836D-40B7D445A506}">
      <dgm:prSet/>
      <dgm:spPr/>
      <dgm:t>
        <a:bodyPr/>
        <a:lstStyle/>
        <a:p>
          <a:r>
            <a:rPr lang="en-US"/>
            <a:t>🌬 Tissue hypoxia</a:t>
          </a:r>
        </a:p>
      </dgm:t>
    </dgm:pt>
    <dgm:pt modelId="{2C0DA596-DF19-4787-8789-CCB9AFC01DF5}" type="parTrans" cxnId="{6AC41546-D782-4859-BB5B-CCFC12D673E5}">
      <dgm:prSet/>
      <dgm:spPr/>
      <dgm:t>
        <a:bodyPr/>
        <a:lstStyle/>
        <a:p>
          <a:endParaRPr lang="en-US"/>
        </a:p>
      </dgm:t>
    </dgm:pt>
    <dgm:pt modelId="{A0516122-D55C-4F5C-A6C3-654F5B1D4A2A}" type="sibTrans" cxnId="{6AC41546-D782-4859-BB5B-CCFC12D673E5}">
      <dgm:prSet/>
      <dgm:spPr/>
      <dgm:t>
        <a:bodyPr/>
        <a:lstStyle/>
        <a:p>
          <a:endParaRPr lang="en-US"/>
        </a:p>
      </dgm:t>
    </dgm:pt>
    <dgm:pt modelId="{E02FA723-2F5B-465D-A7CC-A275642FD0F5}">
      <dgm:prSet/>
      <dgm:spPr/>
      <dgm:t>
        <a:bodyPr/>
        <a:lstStyle/>
        <a:p>
          <a:r>
            <a:rPr lang="en-US"/>
            <a:t>♻ Repeated ischemia-reperfusion</a:t>
          </a:r>
        </a:p>
      </dgm:t>
    </dgm:pt>
    <dgm:pt modelId="{3A488D20-DF18-45D2-8C81-0AC3200765F3}" type="parTrans" cxnId="{4AC97D8A-592C-44EC-B38C-CB73F1F2B19D}">
      <dgm:prSet/>
      <dgm:spPr/>
      <dgm:t>
        <a:bodyPr/>
        <a:lstStyle/>
        <a:p>
          <a:endParaRPr lang="en-US"/>
        </a:p>
      </dgm:t>
    </dgm:pt>
    <dgm:pt modelId="{89BE87DC-7595-47B0-B3BA-65473637747E}" type="sibTrans" cxnId="{4AC97D8A-592C-44EC-B38C-CB73F1F2B19D}">
      <dgm:prSet/>
      <dgm:spPr/>
      <dgm:t>
        <a:bodyPr/>
        <a:lstStyle/>
        <a:p>
          <a:endParaRPr lang="en-US"/>
        </a:p>
      </dgm:t>
    </dgm:pt>
    <dgm:pt modelId="{AA4F8D09-A925-4548-90B7-432DF39133F0}" type="pres">
      <dgm:prSet presAssocID="{A3D55198-0E60-42AC-B206-26AD090E6FED}" presName="vert0" presStyleCnt="0">
        <dgm:presLayoutVars>
          <dgm:dir/>
          <dgm:animOne val="branch"/>
          <dgm:animLvl val="lvl"/>
        </dgm:presLayoutVars>
      </dgm:prSet>
      <dgm:spPr/>
    </dgm:pt>
    <dgm:pt modelId="{F642434F-59B5-47F0-822F-6155627492D8}" type="pres">
      <dgm:prSet presAssocID="{7E13D69B-358D-4F65-817C-6716035D616D}" presName="thickLine" presStyleLbl="alignNode1" presStyleIdx="0" presStyleCnt="5"/>
      <dgm:spPr/>
    </dgm:pt>
    <dgm:pt modelId="{2E09CBEF-D95C-40A2-A14D-33EB3436352A}" type="pres">
      <dgm:prSet presAssocID="{7E13D69B-358D-4F65-817C-6716035D616D}" presName="horz1" presStyleCnt="0"/>
      <dgm:spPr/>
    </dgm:pt>
    <dgm:pt modelId="{CA9485E7-1518-422A-9CCA-ACAF685A7DB9}" type="pres">
      <dgm:prSet presAssocID="{7E13D69B-358D-4F65-817C-6716035D616D}" presName="tx1" presStyleLbl="revTx" presStyleIdx="0" presStyleCnt="5"/>
      <dgm:spPr/>
    </dgm:pt>
    <dgm:pt modelId="{B2901721-588C-4159-B24C-9D088C11BE24}" type="pres">
      <dgm:prSet presAssocID="{7E13D69B-358D-4F65-817C-6716035D616D}" presName="vert1" presStyleCnt="0"/>
      <dgm:spPr/>
    </dgm:pt>
    <dgm:pt modelId="{7BB4ED04-13C0-405C-81FC-F81EB9AE62E2}" type="pres">
      <dgm:prSet presAssocID="{6BEF77F3-916F-4DE2-8272-5C60732AC909}" presName="thickLine" presStyleLbl="alignNode1" presStyleIdx="1" presStyleCnt="5"/>
      <dgm:spPr/>
    </dgm:pt>
    <dgm:pt modelId="{151FC679-64C6-4050-BF9B-3D9DCC9D1A37}" type="pres">
      <dgm:prSet presAssocID="{6BEF77F3-916F-4DE2-8272-5C60732AC909}" presName="horz1" presStyleCnt="0"/>
      <dgm:spPr/>
    </dgm:pt>
    <dgm:pt modelId="{8179D380-E2C2-460D-9F60-A6CDDA92D923}" type="pres">
      <dgm:prSet presAssocID="{6BEF77F3-916F-4DE2-8272-5C60732AC909}" presName="tx1" presStyleLbl="revTx" presStyleIdx="1" presStyleCnt="5"/>
      <dgm:spPr/>
    </dgm:pt>
    <dgm:pt modelId="{508438C8-1B32-4ACB-87C3-D03A6796B1DB}" type="pres">
      <dgm:prSet presAssocID="{6BEF77F3-916F-4DE2-8272-5C60732AC909}" presName="vert1" presStyleCnt="0"/>
      <dgm:spPr/>
    </dgm:pt>
    <dgm:pt modelId="{C42D417F-A6B2-4243-84A0-DAAD14D15F8B}" type="pres">
      <dgm:prSet presAssocID="{E05ACB71-4FC0-46FD-A2E0-318619006489}" presName="thickLine" presStyleLbl="alignNode1" presStyleIdx="2" presStyleCnt="5"/>
      <dgm:spPr/>
    </dgm:pt>
    <dgm:pt modelId="{E16B16DC-C4AA-4910-9E78-D680EFCEF807}" type="pres">
      <dgm:prSet presAssocID="{E05ACB71-4FC0-46FD-A2E0-318619006489}" presName="horz1" presStyleCnt="0"/>
      <dgm:spPr/>
    </dgm:pt>
    <dgm:pt modelId="{D81E73C8-37C8-4189-BB92-A9CB3329060F}" type="pres">
      <dgm:prSet presAssocID="{E05ACB71-4FC0-46FD-A2E0-318619006489}" presName="tx1" presStyleLbl="revTx" presStyleIdx="2" presStyleCnt="5"/>
      <dgm:spPr/>
    </dgm:pt>
    <dgm:pt modelId="{6F514AE9-8604-4E2B-85A2-123CEA88B1C0}" type="pres">
      <dgm:prSet presAssocID="{E05ACB71-4FC0-46FD-A2E0-318619006489}" presName="vert1" presStyleCnt="0"/>
      <dgm:spPr/>
    </dgm:pt>
    <dgm:pt modelId="{1061AA19-A7B9-46F8-B56D-046850AA9E2C}" type="pres">
      <dgm:prSet presAssocID="{4161D3F7-AAAF-4FA6-836D-40B7D445A506}" presName="thickLine" presStyleLbl="alignNode1" presStyleIdx="3" presStyleCnt="5"/>
      <dgm:spPr/>
    </dgm:pt>
    <dgm:pt modelId="{BD904289-38A1-4624-945C-5D8D337DEC18}" type="pres">
      <dgm:prSet presAssocID="{4161D3F7-AAAF-4FA6-836D-40B7D445A506}" presName="horz1" presStyleCnt="0"/>
      <dgm:spPr/>
    </dgm:pt>
    <dgm:pt modelId="{F512D96E-68FB-4C60-A57B-9DA32111803E}" type="pres">
      <dgm:prSet presAssocID="{4161D3F7-AAAF-4FA6-836D-40B7D445A506}" presName="tx1" presStyleLbl="revTx" presStyleIdx="3" presStyleCnt="5"/>
      <dgm:spPr/>
    </dgm:pt>
    <dgm:pt modelId="{F76C5897-4F19-478A-A7DC-4D458581FFE8}" type="pres">
      <dgm:prSet presAssocID="{4161D3F7-AAAF-4FA6-836D-40B7D445A506}" presName="vert1" presStyleCnt="0"/>
      <dgm:spPr/>
    </dgm:pt>
    <dgm:pt modelId="{A944B7EF-D608-45D9-A852-04A77C9BDA80}" type="pres">
      <dgm:prSet presAssocID="{E02FA723-2F5B-465D-A7CC-A275642FD0F5}" presName="thickLine" presStyleLbl="alignNode1" presStyleIdx="4" presStyleCnt="5"/>
      <dgm:spPr/>
    </dgm:pt>
    <dgm:pt modelId="{6BB53DEA-FD75-4D6F-BF58-F40A1DA0CCF3}" type="pres">
      <dgm:prSet presAssocID="{E02FA723-2F5B-465D-A7CC-A275642FD0F5}" presName="horz1" presStyleCnt="0"/>
      <dgm:spPr/>
    </dgm:pt>
    <dgm:pt modelId="{640D99CF-0B66-4750-AD31-8193E6B90F9D}" type="pres">
      <dgm:prSet presAssocID="{E02FA723-2F5B-465D-A7CC-A275642FD0F5}" presName="tx1" presStyleLbl="revTx" presStyleIdx="4" presStyleCnt="5"/>
      <dgm:spPr/>
    </dgm:pt>
    <dgm:pt modelId="{CB50B50E-163E-4A43-B984-DB0290931856}" type="pres">
      <dgm:prSet presAssocID="{E02FA723-2F5B-465D-A7CC-A275642FD0F5}" presName="vert1" presStyleCnt="0"/>
      <dgm:spPr/>
    </dgm:pt>
  </dgm:ptLst>
  <dgm:cxnLst>
    <dgm:cxn modelId="{8CAB390D-4ED6-4983-91E9-F4A76109913C}" srcId="{A3D55198-0E60-42AC-B206-26AD090E6FED}" destId="{7E13D69B-358D-4F65-817C-6716035D616D}" srcOrd="0" destOrd="0" parTransId="{B82AB8B2-BA6F-4AAC-9933-5003AD573EA6}" sibTransId="{C2F2A247-C6F4-4E3D-8031-1801F46C42FF}"/>
    <dgm:cxn modelId="{A04ABD28-FDB9-46A0-AFC6-4555477074C8}" type="presOf" srcId="{7E13D69B-358D-4F65-817C-6716035D616D}" destId="{CA9485E7-1518-422A-9CCA-ACAF685A7DB9}" srcOrd="0" destOrd="0" presId="urn:microsoft.com/office/officeart/2008/layout/LinedList"/>
    <dgm:cxn modelId="{61BD703A-1A35-4999-8AC6-606A30FD51E0}" srcId="{A3D55198-0E60-42AC-B206-26AD090E6FED}" destId="{E05ACB71-4FC0-46FD-A2E0-318619006489}" srcOrd="2" destOrd="0" parTransId="{6CFCE10B-B68F-4F89-9B18-9B52EC388889}" sibTransId="{55D0B190-8782-4BCF-B2FD-F26649E8DE66}"/>
    <dgm:cxn modelId="{6AC41546-D782-4859-BB5B-CCFC12D673E5}" srcId="{A3D55198-0E60-42AC-B206-26AD090E6FED}" destId="{4161D3F7-AAAF-4FA6-836D-40B7D445A506}" srcOrd="3" destOrd="0" parTransId="{2C0DA596-DF19-4787-8789-CCB9AFC01DF5}" sibTransId="{A0516122-D55C-4F5C-A6C3-654F5B1D4A2A}"/>
    <dgm:cxn modelId="{8A184346-A522-4214-875C-30E1D5D822CE}" type="presOf" srcId="{A3D55198-0E60-42AC-B206-26AD090E6FED}" destId="{AA4F8D09-A925-4548-90B7-432DF39133F0}" srcOrd="0" destOrd="0" presId="urn:microsoft.com/office/officeart/2008/layout/LinedList"/>
    <dgm:cxn modelId="{F5A78267-442C-4321-90E6-5FCECE94461F}" type="presOf" srcId="{E05ACB71-4FC0-46FD-A2E0-318619006489}" destId="{D81E73C8-37C8-4189-BB92-A9CB3329060F}" srcOrd="0" destOrd="0" presId="urn:microsoft.com/office/officeart/2008/layout/LinedList"/>
    <dgm:cxn modelId="{8F1CB588-D4F2-435B-9B4D-AFB76E3276EE}" type="presOf" srcId="{E02FA723-2F5B-465D-A7CC-A275642FD0F5}" destId="{640D99CF-0B66-4750-AD31-8193E6B90F9D}" srcOrd="0" destOrd="0" presId="urn:microsoft.com/office/officeart/2008/layout/LinedList"/>
    <dgm:cxn modelId="{4AC97D8A-592C-44EC-B38C-CB73F1F2B19D}" srcId="{A3D55198-0E60-42AC-B206-26AD090E6FED}" destId="{E02FA723-2F5B-465D-A7CC-A275642FD0F5}" srcOrd="4" destOrd="0" parTransId="{3A488D20-DF18-45D2-8C81-0AC3200765F3}" sibTransId="{89BE87DC-7595-47B0-B3BA-65473637747E}"/>
    <dgm:cxn modelId="{26C53EAC-76AA-4ABC-8C0C-CF2E98CBF10F}" srcId="{A3D55198-0E60-42AC-B206-26AD090E6FED}" destId="{6BEF77F3-916F-4DE2-8272-5C60732AC909}" srcOrd="1" destOrd="0" parTransId="{122E156A-24DD-4E12-B4CC-9A4FE0DEA8F5}" sibTransId="{B51064F5-37A5-4FAE-B7D1-9700F725AD19}"/>
    <dgm:cxn modelId="{387862BB-F38D-471A-A0C6-3F3AED8735E9}" type="presOf" srcId="{4161D3F7-AAAF-4FA6-836D-40B7D445A506}" destId="{F512D96E-68FB-4C60-A57B-9DA32111803E}" srcOrd="0" destOrd="0" presId="urn:microsoft.com/office/officeart/2008/layout/LinedList"/>
    <dgm:cxn modelId="{3ECFECCC-B44D-422C-BC08-57EAFFBE418A}" type="presOf" srcId="{6BEF77F3-916F-4DE2-8272-5C60732AC909}" destId="{8179D380-E2C2-460D-9F60-A6CDDA92D923}" srcOrd="0" destOrd="0" presId="urn:microsoft.com/office/officeart/2008/layout/LinedList"/>
    <dgm:cxn modelId="{CCBD2ED3-ED6F-4FC0-969A-146583770001}" type="presParOf" srcId="{AA4F8D09-A925-4548-90B7-432DF39133F0}" destId="{F642434F-59B5-47F0-822F-6155627492D8}" srcOrd="0" destOrd="0" presId="urn:microsoft.com/office/officeart/2008/layout/LinedList"/>
    <dgm:cxn modelId="{540A41A4-D1F6-4AD7-9945-2EC1BA6A06EC}" type="presParOf" srcId="{AA4F8D09-A925-4548-90B7-432DF39133F0}" destId="{2E09CBEF-D95C-40A2-A14D-33EB3436352A}" srcOrd="1" destOrd="0" presId="urn:microsoft.com/office/officeart/2008/layout/LinedList"/>
    <dgm:cxn modelId="{105636D9-183C-4590-AFC5-A62555F58700}" type="presParOf" srcId="{2E09CBEF-D95C-40A2-A14D-33EB3436352A}" destId="{CA9485E7-1518-422A-9CCA-ACAF685A7DB9}" srcOrd="0" destOrd="0" presId="urn:microsoft.com/office/officeart/2008/layout/LinedList"/>
    <dgm:cxn modelId="{51942BED-1CF2-4962-8B70-EA1F8DA8D95E}" type="presParOf" srcId="{2E09CBEF-D95C-40A2-A14D-33EB3436352A}" destId="{B2901721-588C-4159-B24C-9D088C11BE24}" srcOrd="1" destOrd="0" presId="urn:microsoft.com/office/officeart/2008/layout/LinedList"/>
    <dgm:cxn modelId="{C381AAA9-92DC-4A5E-AA21-5644AF3CA6F7}" type="presParOf" srcId="{AA4F8D09-A925-4548-90B7-432DF39133F0}" destId="{7BB4ED04-13C0-405C-81FC-F81EB9AE62E2}" srcOrd="2" destOrd="0" presId="urn:microsoft.com/office/officeart/2008/layout/LinedList"/>
    <dgm:cxn modelId="{914C2502-8B8F-4838-97EC-A38CB026B9F5}" type="presParOf" srcId="{AA4F8D09-A925-4548-90B7-432DF39133F0}" destId="{151FC679-64C6-4050-BF9B-3D9DCC9D1A37}" srcOrd="3" destOrd="0" presId="urn:microsoft.com/office/officeart/2008/layout/LinedList"/>
    <dgm:cxn modelId="{1FC27182-C297-4F93-BAA7-7B0C655C9ED6}" type="presParOf" srcId="{151FC679-64C6-4050-BF9B-3D9DCC9D1A37}" destId="{8179D380-E2C2-460D-9F60-A6CDDA92D923}" srcOrd="0" destOrd="0" presId="urn:microsoft.com/office/officeart/2008/layout/LinedList"/>
    <dgm:cxn modelId="{61D8D7F5-B868-466B-9463-0A8D72FCCC57}" type="presParOf" srcId="{151FC679-64C6-4050-BF9B-3D9DCC9D1A37}" destId="{508438C8-1B32-4ACB-87C3-D03A6796B1DB}" srcOrd="1" destOrd="0" presId="urn:microsoft.com/office/officeart/2008/layout/LinedList"/>
    <dgm:cxn modelId="{EDF12675-FC59-4342-AFC3-F7B3911D63FC}" type="presParOf" srcId="{AA4F8D09-A925-4548-90B7-432DF39133F0}" destId="{C42D417F-A6B2-4243-84A0-DAAD14D15F8B}" srcOrd="4" destOrd="0" presId="urn:microsoft.com/office/officeart/2008/layout/LinedList"/>
    <dgm:cxn modelId="{09C800C1-C09A-4AB4-A656-B9B6EAD54C2E}" type="presParOf" srcId="{AA4F8D09-A925-4548-90B7-432DF39133F0}" destId="{E16B16DC-C4AA-4910-9E78-D680EFCEF807}" srcOrd="5" destOrd="0" presId="urn:microsoft.com/office/officeart/2008/layout/LinedList"/>
    <dgm:cxn modelId="{9DC950D3-E642-4B1A-AB7E-CC7FA2140EC0}" type="presParOf" srcId="{E16B16DC-C4AA-4910-9E78-D680EFCEF807}" destId="{D81E73C8-37C8-4189-BB92-A9CB3329060F}" srcOrd="0" destOrd="0" presId="urn:microsoft.com/office/officeart/2008/layout/LinedList"/>
    <dgm:cxn modelId="{1B228773-062B-4F0C-869E-5E5DD045A9B9}" type="presParOf" srcId="{E16B16DC-C4AA-4910-9E78-D680EFCEF807}" destId="{6F514AE9-8604-4E2B-85A2-123CEA88B1C0}" srcOrd="1" destOrd="0" presId="urn:microsoft.com/office/officeart/2008/layout/LinedList"/>
    <dgm:cxn modelId="{FBE4134A-1A2F-49F6-8E5E-F6F609FC4716}" type="presParOf" srcId="{AA4F8D09-A925-4548-90B7-432DF39133F0}" destId="{1061AA19-A7B9-46F8-B56D-046850AA9E2C}" srcOrd="6" destOrd="0" presId="urn:microsoft.com/office/officeart/2008/layout/LinedList"/>
    <dgm:cxn modelId="{9C7DF49B-562B-4C67-96B1-38BCEEAD20FB}" type="presParOf" srcId="{AA4F8D09-A925-4548-90B7-432DF39133F0}" destId="{BD904289-38A1-4624-945C-5D8D337DEC18}" srcOrd="7" destOrd="0" presId="urn:microsoft.com/office/officeart/2008/layout/LinedList"/>
    <dgm:cxn modelId="{180F2298-4983-4157-ACCE-448F53A7C38A}" type="presParOf" srcId="{BD904289-38A1-4624-945C-5D8D337DEC18}" destId="{F512D96E-68FB-4C60-A57B-9DA32111803E}" srcOrd="0" destOrd="0" presId="urn:microsoft.com/office/officeart/2008/layout/LinedList"/>
    <dgm:cxn modelId="{37BCBC64-6415-4782-9CC6-E2A2F045FE49}" type="presParOf" srcId="{BD904289-38A1-4624-945C-5D8D337DEC18}" destId="{F76C5897-4F19-478A-A7DC-4D458581FFE8}" srcOrd="1" destOrd="0" presId="urn:microsoft.com/office/officeart/2008/layout/LinedList"/>
    <dgm:cxn modelId="{9711014B-0059-4760-8890-604A90AB76EC}" type="presParOf" srcId="{AA4F8D09-A925-4548-90B7-432DF39133F0}" destId="{A944B7EF-D608-45D9-A852-04A77C9BDA80}" srcOrd="8" destOrd="0" presId="urn:microsoft.com/office/officeart/2008/layout/LinedList"/>
    <dgm:cxn modelId="{3FEEAA11-3360-4697-9CEE-2128F9C9520C}" type="presParOf" srcId="{AA4F8D09-A925-4548-90B7-432DF39133F0}" destId="{6BB53DEA-FD75-4D6F-BF58-F40A1DA0CCF3}" srcOrd="9" destOrd="0" presId="urn:microsoft.com/office/officeart/2008/layout/LinedList"/>
    <dgm:cxn modelId="{83F952D7-04DF-4B95-A549-CBA77E508FE9}" type="presParOf" srcId="{6BB53DEA-FD75-4D6F-BF58-F40A1DA0CCF3}" destId="{640D99CF-0B66-4750-AD31-8193E6B90F9D}" srcOrd="0" destOrd="0" presId="urn:microsoft.com/office/officeart/2008/layout/LinedList"/>
    <dgm:cxn modelId="{612FFBA9-2655-473F-945D-50AD99B9B9B3}" type="presParOf" srcId="{6BB53DEA-FD75-4D6F-BF58-F40A1DA0CCF3}" destId="{CB50B50E-163E-4A43-B984-DB029093185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AF6741-BD73-4BDB-ABDD-CBD8069A494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FFEF617-55F7-49CC-940B-DC4D9884C0A6}">
      <dgm:prSet/>
      <dgm:spPr/>
      <dgm:t>
        <a:bodyPr/>
        <a:lstStyle/>
        <a:p>
          <a:r>
            <a:rPr lang="en-US"/>
            <a:t>🛏️ Prolonged pressure → ischemia</a:t>
          </a:r>
        </a:p>
      </dgm:t>
    </dgm:pt>
    <dgm:pt modelId="{0D164968-1E5F-4D74-AFFA-2B008061E807}" type="parTrans" cxnId="{25D3D5FF-AF6F-47D3-BA62-150EC0F98BBC}">
      <dgm:prSet/>
      <dgm:spPr/>
      <dgm:t>
        <a:bodyPr/>
        <a:lstStyle/>
        <a:p>
          <a:endParaRPr lang="en-US"/>
        </a:p>
      </dgm:t>
    </dgm:pt>
    <dgm:pt modelId="{3C826FC7-DE7A-4D7D-A088-EA228471E50E}" type="sibTrans" cxnId="{25D3D5FF-AF6F-47D3-BA62-150EC0F98BBC}">
      <dgm:prSet/>
      <dgm:spPr/>
      <dgm:t>
        <a:bodyPr/>
        <a:lstStyle/>
        <a:p>
          <a:endParaRPr lang="en-US"/>
        </a:p>
      </dgm:t>
    </dgm:pt>
    <dgm:pt modelId="{D95C982E-CA85-4850-B0C4-779212674F1E}">
      <dgm:prSet/>
      <dgm:spPr/>
      <dgm:t>
        <a:bodyPr/>
        <a:lstStyle/>
        <a:p>
          <a:r>
            <a:rPr lang="en-US"/>
            <a:t>↔ Shear and friction</a:t>
          </a:r>
        </a:p>
      </dgm:t>
    </dgm:pt>
    <dgm:pt modelId="{DEEB0BA8-0BC9-4A7C-8F33-FE319274895C}" type="parTrans" cxnId="{16395A40-3F88-407B-9A1D-92EFEC4CA546}">
      <dgm:prSet/>
      <dgm:spPr/>
      <dgm:t>
        <a:bodyPr/>
        <a:lstStyle/>
        <a:p>
          <a:endParaRPr lang="en-US"/>
        </a:p>
      </dgm:t>
    </dgm:pt>
    <dgm:pt modelId="{39B27BAF-701C-4A9E-9D34-669608CCD595}" type="sibTrans" cxnId="{16395A40-3F88-407B-9A1D-92EFEC4CA546}">
      <dgm:prSet/>
      <dgm:spPr/>
      <dgm:t>
        <a:bodyPr/>
        <a:lstStyle/>
        <a:p>
          <a:endParaRPr lang="en-US"/>
        </a:p>
      </dgm:t>
    </dgm:pt>
    <dgm:pt modelId="{1CDAC0DF-69FC-4090-BDE5-A1181ED35C0E}">
      <dgm:prSet/>
      <dgm:spPr/>
      <dgm:t>
        <a:bodyPr/>
        <a:lstStyle/>
        <a:p>
          <a:r>
            <a:rPr lang="en-US"/>
            <a:t>💧 Moisture-associated skin damage</a:t>
          </a:r>
        </a:p>
      </dgm:t>
    </dgm:pt>
    <dgm:pt modelId="{2816A67F-9259-472D-A5FF-3FC08794DBEE}" type="parTrans" cxnId="{EE71D73F-BDD2-43AD-8887-DA229654AF60}">
      <dgm:prSet/>
      <dgm:spPr/>
      <dgm:t>
        <a:bodyPr/>
        <a:lstStyle/>
        <a:p>
          <a:endParaRPr lang="en-US"/>
        </a:p>
      </dgm:t>
    </dgm:pt>
    <dgm:pt modelId="{04F1A945-8936-48D7-B9FB-0A3E1C2377FE}" type="sibTrans" cxnId="{EE71D73F-BDD2-43AD-8887-DA229654AF60}">
      <dgm:prSet/>
      <dgm:spPr/>
      <dgm:t>
        <a:bodyPr/>
        <a:lstStyle/>
        <a:p>
          <a:endParaRPr lang="en-US"/>
        </a:p>
      </dgm:t>
    </dgm:pt>
    <dgm:pt modelId="{BC80033D-A855-4AD3-ADA8-CEC6592072DE}">
      <dgm:prSet/>
      <dgm:spPr/>
      <dgm:t>
        <a:bodyPr/>
        <a:lstStyle/>
        <a:p>
          <a:r>
            <a:rPr lang="en-US"/>
            <a:t>🩻 Microvascular occlusion</a:t>
          </a:r>
        </a:p>
      </dgm:t>
    </dgm:pt>
    <dgm:pt modelId="{DC19FCF3-E2FD-4457-A2FF-90CF67562295}" type="parTrans" cxnId="{A586CEB9-FF4D-4013-ACCC-78CFE23EE2F9}">
      <dgm:prSet/>
      <dgm:spPr/>
      <dgm:t>
        <a:bodyPr/>
        <a:lstStyle/>
        <a:p>
          <a:endParaRPr lang="en-US"/>
        </a:p>
      </dgm:t>
    </dgm:pt>
    <dgm:pt modelId="{A335D2FE-D5C7-4F91-AFC2-BF439B8DE13D}" type="sibTrans" cxnId="{A586CEB9-FF4D-4013-ACCC-78CFE23EE2F9}">
      <dgm:prSet/>
      <dgm:spPr/>
      <dgm:t>
        <a:bodyPr/>
        <a:lstStyle/>
        <a:p>
          <a:endParaRPr lang="en-US"/>
        </a:p>
      </dgm:t>
    </dgm:pt>
    <dgm:pt modelId="{1BD46420-0AE3-42F1-946A-5D063A523716}">
      <dgm:prSet/>
      <dgm:spPr/>
      <dgm:t>
        <a:bodyPr/>
        <a:lstStyle/>
        <a:p>
          <a:r>
            <a:rPr lang="en-US"/>
            <a:t>📍 Common sites: sacrum, heels, hips, occiput</a:t>
          </a:r>
        </a:p>
      </dgm:t>
    </dgm:pt>
    <dgm:pt modelId="{3F9E3398-7E53-4DCF-ACE2-7BB5C00F60AE}" type="parTrans" cxnId="{34476416-5D92-4F79-8C86-F8422A02A7E2}">
      <dgm:prSet/>
      <dgm:spPr/>
      <dgm:t>
        <a:bodyPr/>
        <a:lstStyle/>
        <a:p>
          <a:endParaRPr lang="en-US"/>
        </a:p>
      </dgm:t>
    </dgm:pt>
    <dgm:pt modelId="{6659EAC2-D10A-4159-BD4B-2B5D5C4E3FFF}" type="sibTrans" cxnId="{34476416-5D92-4F79-8C86-F8422A02A7E2}">
      <dgm:prSet/>
      <dgm:spPr/>
      <dgm:t>
        <a:bodyPr/>
        <a:lstStyle/>
        <a:p>
          <a:endParaRPr lang="en-US"/>
        </a:p>
      </dgm:t>
    </dgm:pt>
    <dgm:pt modelId="{A454452D-F98D-48D0-AE49-6F7DAA07C0D2}" type="pres">
      <dgm:prSet presAssocID="{C3AF6741-BD73-4BDB-ABDD-CBD8069A4948}" presName="vert0" presStyleCnt="0">
        <dgm:presLayoutVars>
          <dgm:dir/>
          <dgm:animOne val="branch"/>
          <dgm:animLvl val="lvl"/>
        </dgm:presLayoutVars>
      </dgm:prSet>
      <dgm:spPr/>
    </dgm:pt>
    <dgm:pt modelId="{EF79A327-2187-4A14-8006-9FCAC26CAE98}" type="pres">
      <dgm:prSet presAssocID="{FFFEF617-55F7-49CC-940B-DC4D9884C0A6}" presName="thickLine" presStyleLbl="alignNode1" presStyleIdx="0" presStyleCnt="5"/>
      <dgm:spPr/>
    </dgm:pt>
    <dgm:pt modelId="{324C2599-A4D4-4C42-9E25-35563C2DDE5F}" type="pres">
      <dgm:prSet presAssocID="{FFFEF617-55F7-49CC-940B-DC4D9884C0A6}" presName="horz1" presStyleCnt="0"/>
      <dgm:spPr/>
    </dgm:pt>
    <dgm:pt modelId="{3245D4F8-9D65-44FC-B8A2-BC9BA2C0108A}" type="pres">
      <dgm:prSet presAssocID="{FFFEF617-55F7-49CC-940B-DC4D9884C0A6}" presName="tx1" presStyleLbl="revTx" presStyleIdx="0" presStyleCnt="5"/>
      <dgm:spPr/>
    </dgm:pt>
    <dgm:pt modelId="{D2C49B3C-1339-4F0F-95A1-BC6A975CB0F2}" type="pres">
      <dgm:prSet presAssocID="{FFFEF617-55F7-49CC-940B-DC4D9884C0A6}" presName="vert1" presStyleCnt="0"/>
      <dgm:spPr/>
    </dgm:pt>
    <dgm:pt modelId="{32CC4AA8-6348-4471-9B5A-EADE01057F71}" type="pres">
      <dgm:prSet presAssocID="{D95C982E-CA85-4850-B0C4-779212674F1E}" presName="thickLine" presStyleLbl="alignNode1" presStyleIdx="1" presStyleCnt="5"/>
      <dgm:spPr/>
    </dgm:pt>
    <dgm:pt modelId="{872EA7B8-7CB2-4106-AC7B-1B7841B69137}" type="pres">
      <dgm:prSet presAssocID="{D95C982E-CA85-4850-B0C4-779212674F1E}" presName="horz1" presStyleCnt="0"/>
      <dgm:spPr/>
    </dgm:pt>
    <dgm:pt modelId="{A986FD30-F340-432A-AE86-2F37E200B92E}" type="pres">
      <dgm:prSet presAssocID="{D95C982E-CA85-4850-B0C4-779212674F1E}" presName="tx1" presStyleLbl="revTx" presStyleIdx="1" presStyleCnt="5"/>
      <dgm:spPr/>
    </dgm:pt>
    <dgm:pt modelId="{2D04923D-604E-48DB-8EC0-B1183A9B4CA7}" type="pres">
      <dgm:prSet presAssocID="{D95C982E-CA85-4850-B0C4-779212674F1E}" presName="vert1" presStyleCnt="0"/>
      <dgm:spPr/>
    </dgm:pt>
    <dgm:pt modelId="{45606240-43DB-4D94-B663-027FE50DA9F3}" type="pres">
      <dgm:prSet presAssocID="{1CDAC0DF-69FC-4090-BDE5-A1181ED35C0E}" presName="thickLine" presStyleLbl="alignNode1" presStyleIdx="2" presStyleCnt="5"/>
      <dgm:spPr/>
    </dgm:pt>
    <dgm:pt modelId="{1911C0F6-C91A-44E6-8AC7-58332B708418}" type="pres">
      <dgm:prSet presAssocID="{1CDAC0DF-69FC-4090-BDE5-A1181ED35C0E}" presName="horz1" presStyleCnt="0"/>
      <dgm:spPr/>
    </dgm:pt>
    <dgm:pt modelId="{160D15F5-B55C-4B05-9167-A1DA4144D5E6}" type="pres">
      <dgm:prSet presAssocID="{1CDAC0DF-69FC-4090-BDE5-A1181ED35C0E}" presName="tx1" presStyleLbl="revTx" presStyleIdx="2" presStyleCnt="5"/>
      <dgm:spPr/>
    </dgm:pt>
    <dgm:pt modelId="{CF8E02D5-FFFC-440C-B9DF-E9FC8C2351B8}" type="pres">
      <dgm:prSet presAssocID="{1CDAC0DF-69FC-4090-BDE5-A1181ED35C0E}" presName="vert1" presStyleCnt="0"/>
      <dgm:spPr/>
    </dgm:pt>
    <dgm:pt modelId="{434FF3AE-5F99-42D7-BA5C-F8D431D5DEC7}" type="pres">
      <dgm:prSet presAssocID="{BC80033D-A855-4AD3-ADA8-CEC6592072DE}" presName="thickLine" presStyleLbl="alignNode1" presStyleIdx="3" presStyleCnt="5"/>
      <dgm:spPr/>
    </dgm:pt>
    <dgm:pt modelId="{FC4E6EB9-5A4D-4976-A544-9C88B97CEC5E}" type="pres">
      <dgm:prSet presAssocID="{BC80033D-A855-4AD3-ADA8-CEC6592072DE}" presName="horz1" presStyleCnt="0"/>
      <dgm:spPr/>
    </dgm:pt>
    <dgm:pt modelId="{19F50E35-CECE-4845-9D16-C8D23D22C323}" type="pres">
      <dgm:prSet presAssocID="{BC80033D-A855-4AD3-ADA8-CEC6592072DE}" presName="tx1" presStyleLbl="revTx" presStyleIdx="3" presStyleCnt="5"/>
      <dgm:spPr/>
    </dgm:pt>
    <dgm:pt modelId="{F0AB2B0E-42E5-4579-9C6D-141BC7ECA166}" type="pres">
      <dgm:prSet presAssocID="{BC80033D-A855-4AD3-ADA8-CEC6592072DE}" presName="vert1" presStyleCnt="0"/>
      <dgm:spPr/>
    </dgm:pt>
    <dgm:pt modelId="{432AEFFB-8C3E-4877-9E4F-5251E602F23D}" type="pres">
      <dgm:prSet presAssocID="{1BD46420-0AE3-42F1-946A-5D063A523716}" presName="thickLine" presStyleLbl="alignNode1" presStyleIdx="4" presStyleCnt="5"/>
      <dgm:spPr/>
    </dgm:pt>
    <dgm:pt modelId="{C00E8F15-E524-4AF7-85DB-09E650B9C615}" type="pres">
      <dgm:prSet presAssocID="{1BD46420-0AE3-42F1-946A-5D063A523716}" presName="horz1" presStyleCnt="0"/>
      <dgm:spPr/>
    </dgm:pt>
    <dgm:pt modelId="{49DA4D86-103B-4ADA-8FDC-EAC45FAA08EF}" type="pres">
      <dgm:prSet presAssocID="{1BD46420-0AE3-42F1-946A-5D063A523716}" presName="tx1" presStyleLbl="revTx" presStyleIdx="4" presStyleCnt="5"/>
      <dgm:spPr/>
    </dgm:pt>
    <dgm:pt modelId="{851D7CF2-77F0-490A-A5F2-661FD41D30B3}" type="pres">
      <dgm:prSet presAssocID="{1BD46420-0AE3-42F1-946A-5D063A523716}" presName="vert1" presStyleCnt="0"/>
      <dgm:spPr/>
    </dgm:pt>
  </dgm:ptLst>
  <dgm:cxnLst>
    <dgm:cxn modelId="{34476416-5D92-4F79-8C86-F8422A02A7E2}" srcId="{C3AF6741-BD73-4BDB-ABDD-CBD8069A4948}" destId="{1BD46420-0AE3-42F1-946A-5D063A523716}" srcOrd="4" destOrd="0" parTransId="{3F9E3398-7E53-4DCF-ACE2-7BB5C00F60AE}" sibTransId="{6659EAC2-D10A-4159-BD4B-2B5D5C4E3FFF}"/>
    <dgm:cxn modelId="{AD65873A-F3FD-42EB-B7B2-08D54495C67E}" type="presOf" srcId="{1BD46420-0AE3-42F1-946A-5D063A523716}" destId="{49DA4D86-103B-4ADA-8FDC-EAC45FAA08EF}" srcOrd="0" destOrd="0" presId="urn:microsoft.com/office/officeart/2008/layout/LinedList"/>
    <dgm:cxn modelId="{EE71D73F-BDD2-43AD-8887-DA229654AF60}" srcId="{C3AF6741-BD73-4BDB-ABDD-CBD8069A4948}" destId="{1CDAC0DF-69FC-4090-BDE5-A1181ED35C0E}" srcOrd="2" destOrd="0" parTransId="{2816A67F-9259-472D-A5FF-3FC08794DBEE}" sibTransId="{04F1A945-8936-48D7-B9FB-0A3E1C2377FE}"/>
    <dgm:cxn modelId="{16395A40-3F88-407B-9A1D-92EFEC4CA546}" srcId="{C3AF6741-BD73-4BDB-ABDD-CBD8069A4948}" destId="{D95C982E-CA85-4850-B0C4-779212674F1E}" srcOrd="1" destOrd="0" parTransId="{DEEB0BA8-0BC9-4A7C-8F33-FE319274895C}" sibTransId="{39B27BAF-701C-4A9E-9D34-669608CCD595}"/>
    <dgm:cxn modelId="{DFB5EC78-9E95-4444-9B00-CF17285A8F07}" type="presOf" srcId="{FFFEF617-55F7-49CC-940B-DC4D9884C0A6}" destId="{3245D4F8-9D65-44FC-B8A2-BC9BA2C0108A}" srcOrd="0" destOrd="0" presId="urn:microsoft.com/office/officeart/2008/layout/LinedList"/>
    <dgm:cxn modelId="{39930882-2A01-4F60-8620-8C6D8C463C70}" type="presOf" srcId="{1CDAC0DF-69FC-4090-BDE5-A1181ED35C0E}" destId="{160D15F5-B55C-4B05-9167-A1DA4144D5E6}" srcOrd="0" destOrd="0" presId="urn:microsoft.com/office/officeart/2008/layout/LinedList"/>
    <dgm:cxn modelId="{70B3B0AC-05D0-416A-BC6B-4AA985A82859}" type="presOf" srcId="{C3AF6741-BD73-4BDB-ABDD-CBD8069A4948}" destId="{A454452D-F98D-48D0-AE49-6F7DAA07C0D2}" srcOrd="0" destOrd="0" presId="urn:microsoft.com/office/officeart/2008/layout/LinedList"/>
    <dgm:cxn modelId="{71094CB5-4984-4F66-96B4-4F8315AE7A2C}" type="presOf" srcId="{BC80033D-A855-4AD3-ADA8-CEC6592072DE}" destId="{19F50E35-CECE-4845-9D16-C8D23D22C323}" srcOrd="0" destOrd="0" presId="urn:microsoft.com/office/officeart/2008/layout/LinedList"/>
    <dgm:cxn modelId="{A586CEB9-FF4D-4013-ACCC-78CFE23EE2F9}" srcId="{C3AF6741-BD73-4BDB-ABDD-CBD8069A4948}" destId="{BC80033D-A855-4AD3-ADA8-CEC6592072DE}" srcOrd="3" destOrd="0" parTransId="{DC19FCF3-E2FD-4457-A2FF-90CF67562295}" sibTransId="{A335D2FE-D5C7-4F91-AFC2-BF439B8DE13D}"/>
    <dgm:cxn modelId="{3F57A5D1-F6B6-44EC-A66E-35678F502B2C}" type="presOf" srcId="{D95C982E-CA85-4850-B0C4-779212674F1E}" destId="{A986FD30-F340-432A-AE86-2F37E200B92E}" srcOrd="0" destOrd="0" presId="urn:microsoft.com/office/officeart/2008/layout/LinedList"/>
    <dgm:cxn modelId="{25D3D5FF-AF6F-47D3-BA62-150EC0F98BBC}" srcId="{C3AF6741-BD73-4BDB-ABDD-CBD8069A4948}" destId="{FFFEF617-55F7-49CC-940B-DC4D9884C0A6}" srcOrd="0" destOrd="0" parTransId="{0D164968-1E5F-4D74-AFFA-2B008061E807}" sibTransId="{3C826FC7-DE7A-4D7D-A088-EA228471E50E}"/>
    <dgm:cxn modelId="{61E5F04F-F8D8-4A9D-8CBE-32049ABC11DE}" type="presParOf" srcId="{A454452D-F98D-48D0-AE49-6F7DAA07C0D2}" destId="{EF79A327-2187-4A14-8006-9FCAC26CAE98}" srcOrd="0" destOrd="0" presId="urn:microsoft.com/office/officeart/2008/layout/LinedList"/>
    <dgm:cxn modelId="{7112AC29-DD20-488A-9BBE-60D2E4A86F6E}" type="presParOf" srcId="{A454452D-F98D-48D0-AE49-6F7DAA07C0D2}" destId="{324C2599-A4D4-4C42-9E25-35563C2DDE5F}" srcOrd="1" destOrd="0" presId="urn:microsoft.com/office/officeart/2008/layout/LinedList"/>
    <dgm:cxn modelId="{404C25D1-513C-4F78-A6A0-4B8489B9EB17}" type="presParOf" srcId="{324C2599-A4D4-4C42-9E25-35563C2DDE5F}" destId="{3245D4F8-9D65-44FC-B8A2-BC9BA2C0108A}" srcOrd="0" destOrd="0" presId="urn:microsoft.com/office/officeart/2008/layout/LinedList"/>
    <dgm:cxn modelId="{EC897C97-4B8B-40D3-93DD-05782721C694}" type="presParOf" srcId="{324C2599-A4D4-4C42-9E25-35563C2DDE5F}" destId="{D2C49B3C-1339-4F0F-95A1-BC6A975CB0F2}" srcOrd="1" destOrd="0" presId="urn:microsoft.com/office/officeart/2008/layout/LinedList"/>
    <dgm:cxn modelId="{3A440024-0B07-483A-AB51-5F515C92BE06}" type="presParOf" srcId="{A454452D-F98D-48D0-AE49-6F7DAA07C0D2}" destId="{32CC4AA8-6348-4471-9B5A-EADE01057F71}" srcOrd="2" destOrd="0" presId="urn:microsoft.com/office/officeart/2008/layout/LinedList"/>
    <dgm:cxn modelId="{1F0697EB-DF22-4DA5-A003-8E8A2CD41F66}" type="presParOf" srcId="{A454452D-F98D-48D0-AE49-6F7DAA07C0D2}" destId="{872EA7B8-7CB2-4106-AC7B-1B7841B69137}" srcOrd="3" destOrd="0" presId="urn:microsoft.com/office/officeart/2008/layout/LinedList"/>
    <dgm:cxn modelId="{0351DFB7-501C-458F-B231-A719E8DD3585}" type="presParOf" srcId="{872EA7B8-7CB2-4106-AC7B-1B7841B69137}" destId="{A986FD30-F340-432A-AE86-2F37E200B92E}" srcOrd="0" destOrd="0" presId="urn:microsoft.com/office/officeart/2008/layout/LinedList"/>
    <dgm:cxn modelId="{7EDD6FFB-389B-4D9D-83ED-16FA39CA63B4}" type="presParOf" srcId="{872EA7B8-7CB2-4106-AC7B-1B7841B69137}" destId="{2D04923D-604E-48DB-8EC0-B1183A9B4CA7}" srcOrd="1" destOrd="0" presId="urn:microsoft.com/office/officeart/2008/layout/LinedList"/>
    <dgm:cxn modelId="{183ADD3D-EBA0-4AB0-8779-CBA1AD240D86}" type="presParOf" srcId="{A454452D-F98D-48D0-AE49-6F7DAA07C0D2}" destId="{45606240-43DB-4D94-B663-027FE50DA9F3}" srcOrd="4" destOrd="0" presId="urn:microsoft.com/office/officeart/2008/layout/LinedList"/>
    <dgm:cxn modelId="{A5ABC53F-9259-4CC1-BFA0-64ECB4028DC8}" type="presParOf" srcId="{A454452D-F98D-48D0-AE49-6F7DAA07C0D2}" destId="{1911C0F6-C91A-44E6-8AC7-58332B708418}" srcOrd="5" destOrd="0" presId="urn:microsoft.com/office/officeart/2008/layout/LinedList"/>
    <dgm:cxn modelId="{5CBABC26-B634-46F4-AFF1-823C377FAA3C}" type="presParOf" srcId="{1911C0F6-C91A-44E6-8AC7-58332B708418}" destId="{160D15F5-B55C-4B05-9167-A1DA4144D5E6}" srcOrd="0" destOrd="0" presId="urn:microsoft.com/office/officeart/2008/layout/LinedList"/>
    <dgm:cxn modelId="{BCBA2CC3-2B9A-4928-A5B1-40A941009F3E}" type="presParOf" srcId="{1911C0F6-C91A-44E6-8AC7-58332B708418}" destId="{CF8E02D5-FFFC-440C-B9DF-E9FC8C2351B8}" srcOrd="1" destOrd="0" presId="urn:microsoft.com/office/officeart/2008/layout/LinedList"/>
    <dgm:cxn modelId="{C2CF7FD1-5320-45F3-A016-9934FE50566D}" type="presParOf" srcId="{A454452D-F98D-48D0-AE49-6F7DAA07C0D2}" destId="{434FF3AE-5F99-42D7-BA5C-F8D431D5DEC7}" srcOrd="6" destOrd="0" presId="urn:microsoft.com/office/officeart/2008/layout/LinedList"/>
    <dgm:cxn modelId="{DC85744F-4654-4EA5-912A-6B6D993ADBE2}" type="presParOf" srcId="{A454452D-F98D-48D0-AE49-6F7DAA07C0D2}" destId="{FC4E6EB9-5A4D-4976-A544-9C88B97CEC5E}" srcOrd="7" destOrd="0" presId="urn:microsoft.com/office/officeart/2008/layout/LinedList"/>
    <dgm:cxn modelId="{DE19352A-0F51-4029-90EC-5C063E3D4D7B}" type="presParOf" srcId="{FC4E6EB9-5A4D-4976-A544-9C88B97CEC5E}" destId="{19F50E35-CECE-4845-9D16-C8D23D22C323}" srcOrd="0" destOrd="0" presId="urn:microsoft.com/office/officeart/2008/layout/LinedList"/>
    <dgm:cxn modelId="{C7458A7B-218E-4747-8FA6-A65FD701932D}" type="presParOf" srcId="{FC4E6EB9-5A4D-4976-A544-9C88B97CEC5E}" destId="{F0AB2B0E-42E5-4579-9C6D-141BC7ECA166}" srcOrd="1" destOrd="0" presId="urn:microsoft.com/office/officeart/2008/layout/LinedList"/>
    <dgm:cxn modelId="{3DC9DAD2-80FF-4259-BE8F-5CA4FFB03ACE}" type="presParOf" srcId="{A454452D-F98D-48D0-AE49-6F7DAA07C0D2}" destId="{432AEFFB-8C3E-4877-9E4F-5251E602F23D}" srcOrd="8" destOrd="0" presId="urn:microsoft.com/office/officeart/2008/layout/LinedList"/>
    <dgm:cxn modelId="{8CBF7FED-59DC-40B0-B75B-7A7192235FDA}" type="presParOf" srcId="{A454452D-F98D-48D0-AE49-6F7DAA07C0D2}" destId="{C00E8F15-E524-4AF7-85DB-09E650B9C615}" srcOrd="9" destOrd="0" presId="urn:microsoft.com/office/officeart/2008/layout/LinedList"/>
    <dgm:cxn modelId="{9251C2A6-B435-4899-B3D9-4BCC78246947}" type="presParOf" srcId="{C00E8F15-E524-4AF7-85DB-09E650B9C615}" destId="{49DA4D86-103B-4ADA-8FDC-EAC45FAA08EF}" srcOrd="0" destOrd="0" presId="urn:microsoft.com/office/officeart/2008/layout/LinedList"/>
    <dgm:cxn modelId="{858BA433-6651-4F65-9C4E-2E765ECCDEBA}" type="presParOf" srcId="{C00E8F15-E524-4AF7-85DB-09E650B9C615}" destId="{851D7CF2-77F0-490A-A5F2-661FD41D30B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B507D4-0D9A-4A64-AF9B-D81844C94A12}"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59D5A38F-774B-4A61-9D41-54B60644251B}">
      <dgm:prSet/>
      <dgm:spPr/>
      <dgm:t>
        <a:bodyPr/>
        <a:lstStyle/>
        <a:p>
          <a:r>
            <a:rPr lang="en-US"/>
            <a:t>⚠️ Stage I – Non-blanchable erythema</a:t>
          </a:r>
        </a:p>
      </dgm:t>
    </dgm:pt>
    <dgm:pt modelId="{BBDB3FE5-6A71-4C89-A223-5F49F0384414}" type="parTrans" cxnId="{8A6EC719-9FE0-4DB2-AABF-917BD4EC0CE7}">
      <dgm:prSet/>
      <dgm:spPr/>
      <dgm:t>
        <a:bodyPr/>
        <a:lstStyle/>
        <a:p>
          <a:endParaRPr lang="en-US"/>
        </a:p>
      </dgm:t>
    </dgm:pt>
    <dgm:pt modelId="{84CF3650-2271-4CBC-B745-A6A03BB6DA1E}" type="sibTrans" cxnId="{8A6EC719-9FE0-4DB2-AABF-917BD4EC0CE7}">
      <dgm:prSet/>
      <dgm:spPr/>
      <dgm:t>
        <a:bodyPr/>
        <a:lstStyle/>
        <a:p>
          <a:endParaRPr lang="en-US"/>
        </a:p>
      </dgm:t>
    </dgm:pt>
    <dgm:pt modelId="{C4BC1EB6-D84B-408C-8116-A10EB00D4647}">
      <dgm:prSet/>
      <dgm:spPr/>
      <dgm:t>
        <a:bodyPr/>
        <a:lstStyle/>
        <a:p>
          <a:r>
            <a:rPr lang="en-US"/>
            <a:t>⚠️ Stage II – Partial thickness loss</a:t>
          </a:r>
        </a:p>
      </dgm:t>
    </dgm:pt>
    <dgm:pt modelId="{79928803-D82C-4FDF-AFDC-64932E6E8A3C}" type="parTrans" cxnId="{06092C6C-0043-4B17-87EA-62D7F9A37291}">
      <dgm:prSet/>
      <dgm:spPr/>
      <dgm:t>
        <a:bodyPr/>
        <a:lstStyle/>
        <a:p>
          <a:endParaRPr lang="en-US"/>
        </a:p>
      </dgm:t>
    </dgm:pt>
    <dgm:pt modelId="{B66916F0-79CA-4393-815F-69F96E22ECFD}" type="sibTrans" cxnId="{06092C6C-0043-4B17-87EA-62D7F9A37291}">
      <dgm:prSet/>
      <dgm:spPr/>
      <dgm:t>
        <a:bodyPr/>
        <a:lstStyle/>
        <a:p>
          <a:endParaRPr lang="en-US"/>
        </a:p>
      </dgm:t>
    </dgm:pt>
    <dgm:pt modelId="{83A42C0D-6CC6-4BC5-9642-04EC98A98806}">
      <dgm:prSet/>
      <dgm:spPr/>
      <dgm:t>
        <a:bodyPr/>
        <a:lstStyle/>
        <a:p>
          <a:r>
            <a:rPr lang="en-US"/>
            <a:t>⚠️ Stage III – Full-thickness loss, adipose visible</a:t>
          </a:r>
        </a:p>
      </dgm:t>
    </dgm:pt>
    <dgm:pt modelId="{4A8EFCC1-1638-46E5-A4E6-50A754FCEC00}" type="parTrans" cxnId="{0A99C619-1C18-4166-B19E-956F03B4CB64}">
      <dgm:prSet/>
      <dgm:spPr/>
      <dgm:t>
        <a:bodyPr/>
        <a:lstStyle/>
        <a:p>
          <a:endParaRPr lang="en-US"/>
        </a:p>
      </dgm:t>
    </dgm:pt>
    <dgm:pt modelId="{1D378708-8AE4-41D8-9CA5-534328A3EF45}" type="sibTrans" cxnId="{0A99C619-1C18-4166-B19E-956F03B4CB64}">
      <dgm:prSet/>
      <dgm:spPr/>
      <dgm:t>
        <a:bodyPr/>
        <a:lstStyle/>
        <a:p>
          <a:endParaRPr lang="en-US"/>
        </a:p>
      </dgm:t>
    </dgm:pt>
    <dgm:pt modelId="{1375CB0E-DFA5-4A7D-B51B-059BF3E31595}">
      <dgm:prSet/>
      <dgm:spPr/>
      <dgm:t>
        <a:bodyPr/>
        <a:lstStyle/>
        <a:p>
          <a:r>
            <a:rPr lang="en-US"/>
            <a:t>⚠️ Stage IV – Exposed bone, tendon, muscle</a:t>
          </a:r>
        </a:p>
      </dgm:t>
    </dgm:pt>
    <dgm:pt modelId="{D9077DBB-D59C-491C-8A6B-223EF4460B2E}" type="parTrans" cxnId="{4738F301-173C-4DCB-9EA3-5B1CD55E7F9C}">
      <dgm:prSet/>
      <dgm:spPr/>
      <dgm:t>
        <a:bodyPr/>
        <a:lstStyle/>
        <a:p>
          <a:endParaRPr lang="en-US"/>
        </a:p>
      </dgm:t>
    </dgm:pt>
    <dgm:pt modelId="{E4A9AC42-CFD7-4CD8-B78B-FF002C905004}" type="sibTrans" cxnId="{4738F301-173C-4DCB-9EA3-5B1CD55E7F9C}">
      <dgm:prSet/>
      <dgm:spPr/>
      <dgm:t>
        <a:bodyPr/>
        <a:lstStyle/>
        <a:p>
          <a:endParaRPr lang="en-US"/>
        </a:p>
      </dgm:t>
    </dgm:pt>
    <dgm:pt modelId="{E8A47236-3AC3-4571-9501-3354B46826DA}">
      <dgm:prSet/>
      <dgm:spPr/>
      <dgm:t>
        <a:bodyPr/>
        <a:lstStyle/>
        <a:p>
          <a:r>
            <a:rPr lang="en-US"/>
            <a:t>❓ Unstageable – Covered by slough or eschar</a:t>
          </a:r>
        </a:p>
      </dgm:t>
    </dgm:pt>
    <dgm:pt modelId="{E24B8389-E365-4319-A97B-B36C4210C414}" type="parTrans" cxnId="{EE1A581F-525E-4C3A-A7B8-9CE62C563A0B}">
      <dgm:prSet/>
      <dgm:spPr/>
      <dgm:t>
        <a:bodyPr/>
        <a:lstStyle/>
        <a:p>
          <a:endParaRPr lang="en-US"/>
        </a:p>
      </dgm:t>
    </dgm:pt>
    <dgm:pt modelId="{B5208E92-B22C-42DF-A94B-3694CF47FDF5}" type="sibTrans" cxnId="{EE1A581F-525E-4C3A-A7B8-9CE62C563A0B}">
      <dgm:prSet/>
      <dgm:spPr/>
      <dgm:t>
        <a:bodyPr/>
        <a:lstStyle/>
        <a:p>
          <a:endParaRPr lang="en-US"/>
        </a:p>
      </dgm:t>
    </dgm:pt>
    <dgm:pt modelId="{F84E1B76-1B60-4867-82E7-E6EE39276B23}">
      <dgm:prSet/>
      <dgm:spPr/>
      <dgm:t>
        <a:bodyPr/>
        <a:lstStyle/>
        <a:p>
          <a:r>
            <a:rPr lang="en-US"/>
            <a:t>🦋 Kennedy Terminal Ulcer – Rapid onset, end-of-life</a:t>
          </a:r>
        </a:p>
      </dgm:t>
    </dgm:pt>
    <dgm:pt modelId="{BC7608B7-AA8B-4439-9592-C16019BF3A00}" type="parTrans" cxnId="{B1095448-0C0E-41C6-92A4-662518A88C94}">
      <dgm:prSet/>
      <dgm:spPr/>
      <dgm:t>
        <a:bodyPr/>
        <a:lstStyle/>
        <a:p>
          <a:endParaRPr lang="en-US"/>
        </a:p>
      </dgm:t>
    </dgm:pt>
    <dgm:pt modelId="{91643F0F-EB81-4C72-821A-081DA7DB037B}" type="sibTrans" cxnId="{B1095448-0C0E-41C6-92A4-662518A88C94}">
      <dgm:prSet/>
      <dgm:spPr/>
      <dgm:t>
        <a:bodyPr/>
        <a:lstStyle/>
        <a:p>
          <a:endParaRPr lang="en-US"/>
        </a:p>
      </dgm:t>
    </dgm:pt>
    <dgm:pt modelId="{BAE9F87B-245E-4702-8009-52E36B3B0970}" type="pres">
      <dgm:prSet presAssocID="{9AB507D4-0D9A-4A64-AF9B-D81844C94A12}" presName="diagram" presStyleCnt="0">
        <dgm:presLayoutVars>
          <dgm:dir/>
          <dgm:resizeHandles val="exact"/>
        </dgm:presLayoutVars>
      </dgm:prSet>
      <dgm:spPr/>
    </dgm:pt>
    <dgm:pt modelId="{68A4D6BB-4C27-4CAE-9611-FE652AA19F20}" type="pres">
      <dgm:prSet presAssocID="{59D5A38F-774B-4A61-9D41-54B60644251B}" presName="node" presStyleLbl="node1" presStyleIdx="0" presStyleCnt="6">
        <dgm:presLayoutVars>
          <dgm:bulletEnabled val="1"/>
        </dgm:presLayoutVars>
      </dgm:prSet>
      <dgm:spPr/>
    </dgm:pt>
    <dgm:pt modelId="{5E45CBC4-F359-4C56-9ABE-8FFE7694DADB}" type="pres">
      <dgm:prSet presAssocID="{84CF3650-2271-4CBC-B745-A6A03BB6DA1E}" presName="sibTrans" presStyleCnt="0"/>
      <dgm:spPr/>
    </dgm:pt>
    <dgm:pt modelId="{6BBAB90D-C832-40C1-A01C-4F424A7A2842}" type="pres">
      <dgm:prSet presAssocID="{C4BC1EB6-D84B-408C-8116-A10EB00D4647}" presName="node" presStyleLbl="node1" presStyleIdx="1" presStyleCnt="6">
        <dgm:presLayoutVars>
          <dgm:bulletEnabled val="1"/>
        </dgm:presLayoutVars>
      </dgm:prSet>
      <dgm:spPr/>
    </dgm:pt>
    <dgm:pt modelId="{ED022531-D04A-4D16-A81B-689BFFF69747}" type="pres">
      <dgm:prSet presAssocID="{B66916F0-79CA-4393-815F-69F96E22ECFD}" presName="sibTrans" presStyleCnt="0"/>
      <dgm:spPr/>
    </dgm:pt>
    <dgm:pt modelId="{AE8352AB-383C-4B39-AB89-0ADBBEE2CFD5}" type="pres">
      <dgm:prSet presAssocID="{83A42C0D-6CC6-4BC5-9642-04EC98A98806}" presName="node" presStyleLbl="node1" presStyleIdx="2" presStyleCnt="6">
        <dgm:presLayoutVars>
          <dgm:bulletEnabled val="1"/>
        </dgm:presLayoutVars>
      </dgm:prSet>
      <dgm:spPr/>
    </dgm:pt>
    <dgm:pt modelId="{9DB8D290-3D24-4E60-A330-1E879B6D62A1}" type="pres">
      <dgm:prSet presAssocID="{1D378708-8AE4-41D8-9CA5-534328A3EF45}" presName="sibTrans" presStyleCnt="0"/>
      <dgm:spPr/>
    </dgm:pt>
    <dgm:pt modelId="{1C3A2F59-5F87-4D7E-B58A-9359C96FCAB6}" type="pres">
      <dgm:prSet presAssocID="{1375CB0E-DFA5-4A7D-B51B-059BF3E31595}" presName="node" presStyleLbl="node1" presStyleIdx="3" presStyleCnt="6">
        <dgm:presLayoutVars>
          <dgm:bulletEnabled val="1"/>
        </dgm:presLayoutVars>
      </dgm:prSet>
      <dgm:spPr/>
    </dgm:pt>
    <dgm:pt modelId="{44442336-236E-4B3B-984B-3036DDF3CCD8}" type="pres">
      <dgm:prSet presAssocID="{E4A9AC42-CFD7-4CD8-B78B-FF002C905004}" presName="sibTrans" presStyleCnt="0"/>
      <dgm:spPr/>
    </dgm:pt>
    <dgm:pt modelId="{EAE31718-BD41-4FAE-8988-83374044DD6C}" type="pres">
      <dgm:prSet presAssocID="{E8A47236-3AC3-4571-9501-3354B46826DA}" presName="node" presStyleLbl="node1" presStyleIdx="4" presStyleCnt="6">
        <dgm:presLayoutVars>
          <dgm:bulletEnabled val="1"/>
        </dgm:presLayoutVars>
      </dgm:prSet>
      <dgm:spPr/>
    </dgm:pt>
    <dgm:pt modelId="{2967E92E-4716-49D6-9869-B4ABEB2C2838}" type="pres">
      <dgm:prSet presAssocID="{B5208E92-B22C-42DF-A94B-3694CF47FDF5}" presName="sibTrans" presStyleCnt="0"/>
      <dgm:spPr/>
    </dgm:pt>
    <dgm:pt modelId="{F1A335BC-5018-4C90-841F-DCF86FE872F7}" type="pres">
      <dgm:prSet presAssocID="{F84E1B76-1B60-4867-82E7-E6EE39276B23}" presName="node" presStyleLbl="node1" presStyleIdx="5" presStyleCnt="6">
        <dgm:presLayoutVars>
          <dgm:bulletEnabled val="1"/>
        </dgm:presLayoutVars>
      </dgm:prSet>
      <dgm:spPr/>
    </dgm:pt>
  </dgm:ptLst>
  <dgm:cxnLst>
    <dgm:cxn modelId="{4738F301-173C-4DCB-9EA3-5B1CD55E7F9C}" srcId="{9AB507D4-0D9A-4A64-AF9B-D81844C94A12}" destId="{1375CB0E-DFA5-4A7D-B51B-059BF3E31595}" srcOrd="3" destOrd="0" parTransId="{D9077DBB-D59C-491C-8A6B-223EF4460B2E}" sibTransId="{E4A9AC42-CFD7-4CD8-B78B-FF002C905004}"/>
    <dgm:cxn modelId="{0A99C619-1C18-4166-B19E-956F03B4CB64}" srcId="{9AB507D4-0D9A-4A64-AF9B-D81844C94A12}" destId="{83A42C0D-6CC6-4BC5-9642-04EC98A98806}" srcOrd="2" destOrd="0" parTransId="{4A8EFCC1-1638-46E5-A4E6-50A754FCEC00}" sibTransId="{1D378708-8AE4-41D8-9CA5-534328A3EF45}"/>
    <dgm:cxn modelId="{8A6EC719-9FE0-4DB2-AABF-917BD4EC0CE7}" srcId="{9AB507D4-0D9A-4A64-AF9B-D81844C94A12}" destId="{59D5A38F-774B-4A61-9D41-54B60644251B}" srcOrd="0" destOrd="0" parTransId="{BBDB3FE5-6A71-4C89-A223-5F49F0384414}" sibTransId="{84CF3650-2271-4CBC-B745-A6A03BB6DA1E}"/>
    <dgm:cxn modelId="{20B3DB1B-183C-47C5-BB33-061C7D6955C6}" type="presOf" srcId="{F84E1B76-1B60-4867-82E7-E6EE39276B23}" destId="{F1A335BC-5018-4C90-841F-DCF86FE872F7}" srcOrd="0" destOrd="0" presId="urn:microsoft.com/office/officeart/2005/8/layout/default"/>
    <dgm:cxn modelId="{EE1A581F-525E-4C3A-A7B8-9CE62C563A0B}" srcId="{9AB507D4-0D9A-4A64-AF9B-D81844C94A12}" destId="{E8A47236-3AC3-4571-9501-3354B46826DA}" srcOrd="4" destOrd="0" parTransId="{E24B8389-E365-4319-A97B-B36C4210C414}" sibTransId="{B5208E92-B22C-42DF-A94B-3694CF47FDF5}"/>
    <dgm:cxn modelId="{B1095448-0C0E-41C6-92A4-662518A88C94}" srcId="{9AB507D4-0D9A-4A64-AF9B-D81844C94A12}" destId="{F84E1B76-1B60-4867-82E7-E6EE39276B23}" srcOrd="5" destOrd="0" parTransId="{BC7608B7-AA8B-4439-9592-C16019BF3A00}" sibTransId="{91643F0F-EB81-4C72-821A-081DA7DB037B}"/>
    <dgm:cxn modelId="{06092C6C-0043-4B17-87EA-62D7F9A37291}" srcId="{9AB507D4-0D9A-4A64-AF9B-D81844C94A12}" destId="{C4BC1EB6-D84B-408C-8116-A10EB00D4647}" srcOrd="1" destOrd="0" parTransId="{79928803-D82C-4FDF-AFDC-64932E6E8A3C}" sibTransId="{B66916F0-79CA-4393-815F-69F96E22ECFD}"/>
    <dgm:cxn modelId="{E261E851-761B-41C9-9CD3-A2D55953BB91}" type="presOf" srcId="{1375CB0E-DFA5-4A7D-B51B-059BF3E31595}" destId="{1C3A2F59-5F87-4D7E-B58A-9359C96FCAB6}" srcOrd="0" destOrd="0" presId="urn:microsoft.com/office/officeart/2005/8/layout/default"/>
    <dgm:cxn modelId="{7724BE73-EE13-4533-B982-124A94A186B7}" type="presOf" srcId="{C4BC1EB6-D84B-408C-8116-A10EB00D4647}" destId="{6BBAB90D-C832-40C1-A01C-4F424A7A2842}" srcOrd="0" destOrd="0" presId="urn:microsoft.com/office/officeart/2005/8/layout/default"/>
    <dgm:cxn modelId="{9770DE7F-A489-43BF-9AB1-BDA4AFCA6226}" type="presOf" srcId="{9AB507D4-0D9A-4A64-AF9B-D81844C94A12}" destId="{BAE9F87B-245E-4702-8009-52E36B3B0970}" srcOrd="0" destOrd="0" presId="urn:microsoft.com/office/officeart/2005/8/layout/default"/>
    <dgm:cxn modelId="{CCFBC888-6288-4773-930F-18442486A34B}" type="presOf" srcId="{83A42C0D-6CC6-4BC5-9642-04EC98A98806}" destId="{AE8352AB-383C-4B39-AB89-0ADBBEE2CFD5}" srcOrd="0" destOrd="0" presId="urn:microsoft.com/office/officeart/2005/8/layout/default"/>
    <dgm:cxn modelId="{3F38E388-EC7A-4F85-B4F8-117D42F803DD}" type="presOf" srcId="{59D5A38F-774B-4A61-9D41-54B60644251B}" destId="{68A4D6BB-4C27-4CAE-9611-FE652AA19F20}" srcOrd="0" destOrd="0" presId="urn:microsoft.com/office/officeart/2005/8/layout/default"/>
    <dgm:cxn modelId="{181B3AA9-F3C1-4028-A9DB-79F6CAC17A35}" type="presOf" srcId="{E8A47236-3AC3-4571-9501-3354B46826DA}" destId="{EAE31718-BD41-4FAE-8988-83374044DD6C}" srcOrd="0" destOrd="0" presId="urn:microsoft.com/office/officeart/2005/8/layout/default"/>
    <dgm:cxn modelId="{485AA045-B87E-4E51-95CC-E0E3AA7F774D}" type="presParOf" srcId="{BAE9F87B-245E-4702-8009-52E36B3B0970}" destId="{68A4D6BB-4C27-4CAE-9611-FE652AA19F20}" srcOrd="0" destOrd="0" presId="urn:microsoft.com/office/officeart/2005/8/layout/default"/>
    <dgm:cxn modelId="{AE871DBF-C997-47BF-A339-F992A6D742C4}" type="presParOf" srcId="{BAE9F87B-245E-4702-8009-52E36B3B0970}" destId="{5E45CBC4-F359-4C56-9ABE-8FFE7694DADB}" srcOrd="1" destOrd="0" presId="urn:microsoft.com/office/officeart/2005/8/layout/default"/>
    <dgm:cxn modelId="{CD8A148A-6EBA-4C2F-ADD4-2FCDCF65B175}" type="presParOf" srcId="{BAE9F87B-245E-4702-8009-52E36B3B0970}" destId="{6BBAB90D-C832-40C1-A01C-4F424A7A2842}" srcOrd="2" destOrd="0" presId="urn:microsoft.com/office/officeart/2005/8/layout/default"/>
    <dgm:cxn modelId="{C1CD0F5F-F269-4361-B088-FC05D8F9A0FD}" type="presParOf" srcId="{BAE9F87B-245E-4702-8009-52E36B3B0970}" destId="{ED022531-D04A-4D16-A81B-689BFFF69747}" srcOrd="3" destOrd="0" presId="urn:microsoft.com/office/officeart/2005/8/layout/default"/>
    <dgm:cxn modelId="{DB7D4D3C-BDAF-4FEA-8165-8D44F7DEF84E}" type="presParOf" srcId="{BAE9F87B-245E-4702-8009-52E36B3B0970}" destId="{AE8352AB-383C-4B39-AB89-0ADBBEE2CFD5}" srcOrd="4" destOrd="0" presId="urn:microsoft.com/office/officeart/2005/8/layout/default"/>
    <dgm:cxn modelId="{DE2CA23A-4322-485F-8164-12A1CCA21314}" type="presParOf" srcId="{BAE9F87B-245E-4702-8009-52E36B3B0970}" destId="{9DB8D290-3D24-4E60-A330-1E879B6D62A1}" srcOrd="5" destOrd="0" presId="urn:microsoft.com/office/officeart/2005/8/layout/default"/>
    <dgm:cxn modelId="{6778D1B5-81B9-403E-8B88-31F8E2EC5996}" type="presParOf" srcId="{BAE9F87B-245E-4702-8009-52E36B3B0970}" destId="{1C3A2F59-5F87-4D7E-B58A-9359C96FCAB6}" srcOrd="6" destOrd="0" presId="urn:microsoft.com/office/officeart/2005/8/layout/default"/>
    <dgm:cxn modelId="{28881371-1F73-4CA1-B893-DB5177CB9BC5}" type="presParOf" srcId="{BAE9F87B-245E-4702-8009-52E36B3B0970}" destId="{44442336-236E-4B3B-984B-3036DDF3CCD8}" srcOrd="7" destOrd="0" presId="urn:microsoft.com/office/officeart/2005/8/layout/default"/>
    <dgm:cxn modelId="{83CC0C04-F479-4F98-8379-E44B98F0125D}" type="presParOf" srcId="{BAE9F87B-245E-4702-8009-52E36B3B0970}" destId="{EAE31718-BD41-4FAE-8988-83374044DD6C}" srcOrd="8" destOrd="0" presId="urn:microsoft.com/office/officeart/2005/8/layout/default"/>
    <dgm:cxn modelId="{E868B376-E84E-4277-A1AD-997E58466AF6}" type="presParOf" srcId="{BAE9F87B-245E-4702-8009-52E36B3B0970}" destId="{2967E92E-4716-49D6-9869-B4ABEB2C2838}" srcOrd="9" destOrd="0" presId="urn:microsoft.com/office/officeart/2005/8/layout/default"/>
    <dgm:cxn modelId="{699A2E47-0FB5-4AF5-83DF-735E6E1E9B13}" type="presParOf" srcId="{BAE9F87B-245E-4702-8009-52E36B3B0970}" destId="{F1A335BC-5018-4C90-841F-DCF86FE872F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0EEA53-9E5A-429C-91D6-5768C29B0B5D}"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86BF77F9-59E2-4536-B42D-565758CBE9FE}">
      <dgm:prSet/>
      <dgm:spPr/>
      <dgm:t>
        <a:bodyPr/>
        <a:lstStyle/>
        <a:p>
          <a:r>
            <a:rPr lang="en-US"/>
            <a:t>🦶 Peripheral neuropathy</a:t>
          </a:r>
        </a:p>
      </dgm:t>
    </dgm:pt>
    <dgm:pt modelId="{77BA99A4-D57C-45D8-810E-5F7033A64E83}" type="parTrans" cxnId="{A6E43500-2752-40C3-966B-839843BB5CDE}">
      <dgm:prSet/>
      <dgm:spPr/>
      <dgm:t>
        <a:bodyPr/>
        <a:lstStyle/>
        <a:p>
          <a:endParaRPr lang="en-US"/>
        </a:p>
      </dgm:t>
    </dgm:pt>
    <dgm:pt modelId="{88686AC7-7CB9-44B9-8ED9-1B81DF2937A0}" type="sibTrans" cxnId="{A6E43500-2752-40C3-966B-839843BB5CDE}">
      <dgm:prSet/>
      <dgm:spPr/>
      <dgm:t>
        <a:bodyPr/>
        <a:lstStyle/>
        <a:p>
          <a:endParaRPr lang="en-US"/>
        </a:p>
      </dgm:t>
    </dgm:pt>
    <dgm:pt modelId="{C9EA84C5-E6EA-481D-8CA2-9C6E77601D0F}">
      <dgm:prSet/>
      <dgm:spPr/>
      <dgm:t>
        <a:bodyPr/>
        <a:lstStyle/>
        <a:p>
          <a:r>
            <a:rPr lang="en-US"/>
            <a:t>⚠️ Loss of protective sensation</a:t>
          </a:r>
        </a:p>
      </dgm:t>
    </dgm:pt>
    <dgm:pt modelId="{742F9076-F845-4E63-B138-7BAA81F74CDC}" type="parTrans" cxnId="{FC6FA5AD-7688-4E5E-81BE-82DA9BA6C65B}">
      <dgm:prSet/>
      <dgm:spPr/>
      <dgm:t>
        <a:bodyPr/>
        <a:lstStyle/>
        <a:p>
          <a:endParaRPr lang="en-US"/>
        </a:p>
      </dgm:t>
    </dgm:pt>
    <dgm:pt modelId="{1C34AECC-62C9-4364-A4D7-44EE3B2C61F7}" type="sibTrans" cxnId="{FC6FA5AD-7688-4E5E-81BE-82DA9BA6C65B}">
      <dgm:prSet/>
      <dgm:spPr/>
      <dgm:t>
        <a:bodyPr/>
        <a:lstStyle/>
        <a:p>
          <a:endParaRPr lang="en-US"/>
        </a:p>
      </dgm:t>
    </dgm:pt>
    <dgm:pt modelId="{F977045E-08EC-4514-B526-BD17300EE9AD}">
      <dgm:prSet/>
      <dgm:spPr/>
      <dgm:t>
        <a:bodyPr/>
        <a:lstStyle/>
        <a:p>
          <a:r>
            <a:rPr lang="en-US"/>
            <a:t>🔁 Repetitive trauma</a:t>
          </a:r>
        </a:p>
      </dgm:t>
    </dgm:pt>
    <dgm:pt modelId="{1DBA9ABE-991C-4AD1-A54D-0BC08A6E7FCF}" type="parTrans" cxnId="{5F17CDD4-1491-4B7C-90A1-6A990F595D33}">
      <dgm:prSet/>
      <dgm:spPr/>
      <dgm:t>
        <a:bodyPr/>
        <a:lstStyle/>
        <a:p>
          <a:endParaRPr lang="en-US"/>
        </a:p>
      </dgm:t>
    </dgm:pt>
    <dgm:pt modelId="{72CDFD56-E868-446C-9278-666B91FCAEF0}" type="sibTrans" cxnId="{5F17CDD4-1491-4B7C-90A1-6A990F595D33}">
      <dgm:prSet/>
      <dgm:spPr/>
      <dgm:t>
        <a:bodyPr/>
        <a:lstStyle/>
        <a:p>
          <a:endParaRPr lang="en-US"/>
        </a:p>
      </dgm:t>
    </dgm:pt>
    <dgm:pt modelId="{949E631F-3639-45E0-ADC0-DE55213969D4}">
      <dgm:prSet/>
      <dgm:spPr/>
      <dgm:t>
        <a:bodyPr/>
        <a:lstStyle/>
        <a:p>
          <a:r>
            <a:rPr lang="en-US"/>
            <a:t>🫀 Microvascular disease</a:t>
          </a:r>
        </a:p>
      </dgm:t>
    </dgm:pt>
    <dgm:pt modelId="{0D6EC29C-4674-4394-BEFE-7B06D4D46C13}" type="parTrans" cxnId="{F9856B9C-519D-4D43-9A84-5B8DF18E8018}">
      <dgm:prSet/>
      <dgm:spPr/>
      <dgm:t>
        <a:bodyPr/>
        <a:lstStyle/>
        <a:p>
          <a:endParaRPr lang="en-US"/>
        </a:p>
      </dgm:t>
    </dgm:pt>
    <dgm:pt modelId="{9F4D6BC0-34E1-4633-9523-B79E92EE2963}" type="sibTrans" cxnId="{F9856B9C-519D-4D43-9A84-5B8DF18E8018}">
      <dgm:prSet/>
      <dgm:spPr/>
      <dgm:t>
        <a:bodyPr/>
        <a:lstStyle/>
        <a:p>
          <a:endParaRPr lang="en-US"/>
        </a:p>
      </dgm:t>
    </dgm:pt>
    <dgm:pt modelId="{305200A4-EA3E-44F6-9FF7-6FEE1CDBC224}">
      <dgm:prSet/>
      <dgm:spPr/>
      <dgm:t>
        <a:bodyPr/>
        <a:lstStyle/>
        <a:p>
          <a:r>
            <a:rPr lang="en-US"/>
            <a:t>🍬 Hyperglycemia impairs immunity</a:t>
          </a:r>
        </a:p>
      </dgm:t>
    </dgm:pt>
    <dgm:pt modelId="{F397DDDA-BCB3-4770-83FD-3F179C973D4E}" type="parTrans" cxnId="{ACC1DE87-C9FD-470A-8A41-F3C837D4B67C}">
      <dgm:prSet/>
      <dgm:spPr/>
      <dgm:t>
        <a:bodyPr/>
        <a:lstStyle/>
        <a:p>
          <a:endParaRPr lang="en-US"/>
        </a:p>
      </dgm:t>
    </dgm:pt>
    <dgm:pt modelId="{50C91F8D-0E84-41EF-8FFE-BF1E9BB15D8E}" type="sibTrans" cxnId="{ACC1DE87-C9FD-470A-8A41-F3C837D4B67C}">
      <dgm:prSet/>
      <dgm:spPr/>
      <dgm:t>
        <a:bodyPr/>
        <a:lstStyle/>
        <a:p>
          <a:endParaRPr lang="en-US"/>
        </a:p>
      </dgm:t>
    </dgm:pt>
    <dgm:pt modelId="{3B450740-412E-4CC8-8673-499DF5E3C3F7}" type="pres">
      <dgm:prSet presAssocID="{870EEA53-9E5A-429C-91D6-5768C29B0B5D}" presName="diagram" presStyleCnt="0">
        <dgm:presLayoutVars>
          <dgm:dir/>
          <dgm:resizeHandles val="exact"/>
        </dgm:presLayoutVars>
      </dgm:prSet>
      <dgm:spPr/>
    </dgm:pt>
    <dgm:pt modelId="{DADF84C1-AFE6-4257-B6BC-26ABBD90405D}" type="pres">
      <dgm:prSet presAssocID="{86BF77F9-59E2-4536-B42D-565758CBE9FE}" presName="node" presStyleLbl="node1" presStyleIdx="0" presStyleCnt="5">
        <dgm:presLayoutVars>
          <dgm:bulletEnabled val="1"/>
        </dgm:presLayoutVars>
      </dgm:prSet>
      <dgm:spPr/>
    </dgm:pt>
    <dgm:pt modelId="{810ACC85-9218-41AF-8906-23EC4DFE6742}" type="pres">
      <dgm:prSet presAssocID="{88686AC7-7CB9-44B9-8ED9-1B81DF2937A0}" presName="sibTrans" presStyleCnt="0"/>
      <dgm:spPr/>
    </dgm:pt>
    <dgm:pt modelId="{15FBCE49-BBA4-4898-BB63-84D98D86A5B0}" type="pres">
      <dgm:prSet presAssocID="{C9EA84C5-E6EA-481D-8CA2-9C6E77601D0F}" presName="node" presStyleLbl="node1" presStyleIdx="1" presStyleCnt="5">
        <dgm:presLayoutVars>
          <dgm:bulletEnabled val="1"/>
        </dgm:presLayoutVars>
      </dgm:prSet>
      <dgm:spPr/>
    </dgm:pt>
    <dgm:pt modelId="{AE206B19-CF6D-45F1-BEC2-C2B6BE6AFBAB}" type="pres">
      <dgm:prSet presAssocID="{1C34AECC-62C9-4364-A4D7-44EE3B2C61F7}" presName="sibTrans" presStyleCnt="0"/>
      <dgm:spPr/>
    </dgm:pt>
    <dgm:pt modelId="{E752A305-56D3-4FD2-ACE4-D3EE39B5B047}" type="pres">
      <dgm:prSet presAssocID="{F977045E-08EC-4514-B526-BD17300EE9AD}" presName="node" presStyleLbl="node1" presStyleIdx="2" presStyleCnt="5">
        <dgm:presLayoutVars>
          <dgm:bulletEnabled val="1"/>
        </dgm:presLayoutVars>
      </dgm:prSet>
      <dgm:spPr/>
    </dgm:pt>
    <dgm:pt modelId="{F4A7C4B1-1751-40CE-8402-ECAF4BD63B53}" type="pres">
      <dgm:prSet presAssocID="{72CDFD56-E868-446C-9278-666B91FCAEF0}" presName="sibTrans" presStyleCnt="0"/>
      <dgm:spPr/>
    </dgm:pt>
    <dgm:pt modelId="{277A8EEC-0966-41BD-B270-A35ADA5D474B}" type="pres">
      <dgm:prSet presAssocID="{949E631F-3639-45E0-ADC0-DE55213969D4}" presName="node" presStyleLbl="node1" presStyleIdx="3" presStyleCnt="5">
        <dgm:presLayoutVars>
          <dgm:bulletEnabled val="1"/>
        </dgm:presLayoutVars>
      </dgm:prSet>
      <dgm:spPr/>
    </dgm:pt>
    <dgm:pt modelId="{46F25FA7-48BE-4678-842A-F0805D7633AB}" type="pres">
      <dgm:prSet presAssocID="{9F4D6BC0-34E1-4633-9523-B79E92EE2963}" presName="sibTrans" presStyleCnt="0"/>
      <dgm:spPr/>
    </dgm:pt>
    <dgm:pt modelId="{A2577479-F602-4AD7-BEC2-6F95A9CAEBBA}" type="pres">
      <dgm:prSet presAssocID="{305200A4-EA3E-44F6-9FF7-6FEE1CDBC224}" presName="node" presStyleLbl="node1" presStyleIdx="4" presStyleCnt="5">
        <dgm:presLayoutVars>
          <dgm:bulletEnabled val="1"/>
        </dgm:presLayoutVars>
      </dgm:prSet>
      <dgm:spPr/>
    </dgm:pt>
  </dgm:ptLst>
  <dgm:cxnLst>
    <dgm:cxn modelId="{A6E43500-2752-40C3-966B-839843BB5CDE}" srcId="{870EEA53-9E5A-429C-91D6-5768C29B0B5D}" destId="{86BF77F9-59E2-4536-B42D-565758CBE9FE}" srcOrd="0" destOrd="0" parTransId="{77BA99A4-D57C-45D8-810E-5F7033A64E83}" sibTransId="{88686AC7-7CB9-44B9-8ED9-1B81DF2937A0}"/>
    <dgm:cxn modelId="{3C642418-2F61-45AD-B022-3AB6C08287B3}" type="presOf" srcId="{C9EA84C5-E6EA-481D-8CA2-9C6E77601D0F}" destId="{15FBCE49-BBA4-4898-BB63-84D98D86A5B0}" srcOrd="0" destOrd="0" presId="urn:microsoft.com/office/officeart/2005/8/layout/default"/>
    <dgm:cxn modelId="{B40FD65E-7B9A-4A59-BC75-0BE25B870E7D}" type="presOf" srcId="{F977045E-08EC-4514-B526-BD17300EE9AD}" destId="{E752A305-56D3-4FD2-ACE4-D3EE39B5B047}" srcOrd="0" destOrd="0" presId="urn:microsoft.com/office/officeart/2005/8/layout/default"/>
    <dgm:cxn modelId="{4D3FE45E-F236-48AA-93E4-9ED91E86BA4A}" type="presOf" srcId="{86BF77F9-59E2-4536-B42D-565758CBE9FE}" destId="{DADF84C1-AFE6-4257-B6BC-26ABBD90405D}" srcOrd="0" destOrd="0" presId="urn:microsoft.com/office/officeart/2005/8/layout/default"/>
    <dgm:cxn modelId="{6E6A5052-E3EC-424C-8841-29A8C38C3077}" type="presOf" srcId="{870EEA53-9E5A-429C-91D6-5768C29B0B5D}" destId="{3B450740-412E-4CC8-8673-499DF5E3C3F7}" srcOrd="0" destOrd="0" presId="urn:microsoft.com/office/officeart/2005/8/layout/default"/>
    <dgm:cxn modelId="{ACC1DE87-C9FD-470A-8A41-F3C837D4B67C}" srcId="{870EEA53-9E5A-429C-91D6-5768C29B0B5D}" destId="{305200A4-EA3E-44F6-9FF7-6FEE1CDBC224}" srcOrd="4" destOrd="0" parTransId="{F397DDDA-BCB3-4770-83FD-3F179C973D4E}" sibTransId="{50C91F8D-0E84-41EF-8FFE-BF1E9BB15D8E}"/>
    <dgm:cxn modelId="{F9856B9C-519D-4D43-9A84-5B8DF18E8018}" srcId="{870EEA53-9E5A-429C-91D6-5768C29B0B5D}" destId="{949E631F-3639-45E0-ADC0-DE55213969D4}" srcOrd="3" destOrd="0" parTransId="{0D6EC29C-4674-4394-BEFE-7B06D4D46C13}" sibTransId="{9F4D6BC0-34E1-4633-9523-B79E92EE2963}"/>
    <dgm:cxn modelId="{FC6FA5AD-7688-4E5E-81BE-82DA9BA6C65B}" srcId="{870EEA53-9E5A-429C-91D6-5768C29B0B5D}" destId="{C9EA84C5-E6EA-481D-8CA2-9C6E77601D0F}" srcOrd="1" destOrd="0" parTransId="{742F9076-F845-4E63-B138-7BAA81F74CDC}" sibTransId="{1C34AECC-62C9-4364-A4D7-44EE3B2C61F7}"/>
    <dgm:cxn modelId="{C1414AD2-C739-41E9-81D1-9FCBC7C04C32}" type="presOf" srcId="{305200A4-EA3E-44F6-9FF7-6FEE1CDBC224}" destId="{A2577479-F602-4AD7-BEC2-6F95A9CAEBBA}" srcOrd="0" destOrd="0" presId="urn:microsoft.com/office/officeart/2005/8/layout/default"/>
    <dgm:cxn modelId="{5F17CDD4-1491-4B7C-90A1-6A990F595D33}" srcId="{870EEA53-9E5A-429C-91D6-5768C29B0B5D}" destId="{F977045E-08EC-4514-B526-BD17300EE9AD}" srcOrd="2" destOrd="0" parTransId="{1DBA9ABE-991C-4AD1-A54D-0BC08A6E7FCF}" sibTransId="{72CDFD56-E868-446C-9278-666B91FCAEF0}"/>
    <dgm:cxn modelId="{873C18ED-9025-44CC-8F87-49265311D691}" type="presOf" srcId="{949E631F-3639-45E0-ADC0-DE55213969D4}" destId="{277A8EEC-0966-41BD-B270-A35ADA5D474B}" srcOrd="0" destOrd="0" presId="urn:microsoft.com/office/officeart/2005/8/layout/default"/>
    <dgm:cxn modelId="{F9ACD05D-CF6A-4654-A20D-89F7797BBB64}" type="presParOf" srcId="{3B450740-412E-4CC8-8673-499DF5E3C3F7}" destId="{DADF84C1-AFE6-4257-B6BC-26ABBD90405D}" srcOrd="0" destOrd="0" presId="urn:microsoft.com/office/officeart/2005/8/layout/default"/>
    <dgm:cxn modelId="{5C7685BD-C57C-46D7-AA2F-BAA75F463D73}" type="presParOf" srcId="{3B450740-412E-4CC8-8673-499DF5E3C3F7}" destId="{810ACC85-9218-41AF-8906-23EC4DFE6742}" srcOrd="1" destOrd="0" presId="urn:microsoft.com/office/officeart/2005/8/layout/default"/>
    <dgm:cxn modelId="{86EFAB0D-D9AA-4298-BF11-4B6ADA433788}" type="presParOf" srcId="{3B450740-412E-4CC8-8673-499DF5E3C3F7}" destId="{15FBCE49-BBA4-4898-BB63-84D98D86A5B0}" srcOrd="2" destOrd="0" presId="urn:microsoft.com/office/officeart/2005/8/layout/default"/>
    <dgm:cxn modelId="{5289746B-03B1-49FB-BFF6-593B0E9B9BE6}" type="presParOf" srcId="{3B450740-412E-4CC8-8673-499DF5E3C3F7}" destId="{AE206B19-CF6D-45F1-BEC2-C2B6BE6AFBAB}" srcOrd="3" destOrd="0" presId="urn:microsoft.com/office/officeart/2005/8/layout/default"/>
    <dgm:cxn modelId="{C20FB8BA-E202-4097-B35F-2C71D4AE5B5D}" type="presParOf" srcId="{3B450740-412E-4CC8-8673-499DF5E3C3F7}" destId="{E752A305-56D3-4FD2-ACE4-D3EE39B5B047}" srcOrd="4" destOrd="0" presId="urn:microsoft.com/office/officeart/2005/8/layout/default"/>
    <dgm:cxn modelId="{A29C1AC3-6339-45A6-B5EF-E6F8FFCBAE4D}" type="presParOf" srcId="{3B450740-412E-4CC8-8673-499DF5E3C3F7}" destId="{F4A7C4B1-1751-40CE-8402-ECAF4BD63B53}" srcOrd="5" destOrd="0" presId="urn:microsoft.com/office/officeart/2005/8/layout/default"/>
    <dgm:cxn modelId="{8ACD9589-DAF8-4DEF-9A5B-4370EB96BE14}" type="presParOf" srcId="{3B450740-412E-4CC8-8673-499DF5E3C3F7}" destId="{277A8EEC-0966-41BD-B270-A35ADA5D474B}" srcOrd="6" destOrd="0" presId="urn:microsoft.com/office/officeart/2005/8/layout/default"/>
    <dgm:cxn modelId="{6E8E3A4F-A7E2-4E84-A28F-17014B1DC19C}" type="presParOf" srcId="{3B450740-412E-4CC8-8673-499DF5E3C3F7}" destId="{46F25FA7-48BE-4678-842A-F0805D7633AB}" srcOrd="7" destOrd="0" presId="urn:microsoft.com/office/officeart/2005/8/layout/default"/>
    <dgm:cxn modelId="{CEC27E10-8180-493F-84FD-28C6F9950DD4}" type="presParOf" srcId="{3B450740-412E-4CC8-8673-499DF5E3C3F7}" destId="{A2577479-F602-4AD7-BEC2-6F95A9CAEBBA}"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1D60F2-9D60-4C71-909F-347F925DB1D4}"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8903C738-E481-4CA1-9099-F9FD478EF222}">
      <dgm:prSet/>
      <dgm:spPr/>
      <dgm:t>
        <a:bodyPr/>
        <a:lstStyle/>
        <a:p>
          <a:r>
            <a:rPr lang="fr-FR"/>
            <a:t>🫀 Venous: venous hypertension → edema→ inflammation</a:t>
          </a:r>
          <a:endParaRPr lang="en-US"/>
        </a:p>
      </dgm:t>
    </dgm:pt>
    <dgm:pt modelId="{352331B5-B898-4F82-897F-25C8335D6F44}" type="parTrans" cxnId="{ECC4E196-76DF-4116-9F22-A04FC250E10B}">
      <dgm:prSet/>
      <dgm:spPr/>
      <dgm:t>
        <a:bodyPr/>
        <a:lstStyle/>
        <a:p>
          <a:endParaRPr lang="en-US"/>
        </a:p>
      </dgm:t>
    </dgm:pt>
    <dgm:pt modelId="{556FDDDB-F24C-4657-846C-1C7E22C3A5C3}" type="sibTrans" cxnId="{ECC4E196-76DF-4116-9F22-A04FC250E10B}">
      <dgm:prSet/>
      <dgm:spPr/>
      <dgm:t>
        <a:bodyPr/>
        <a:lstStyle/>
        <a:p>
          <a:endParaRPr lang="en-US"/>
        </a:p>
      </dgm:t>
    </dgm:pt>
    <dgm:pt modelId="{21CF4E07-BE2B-43F3-93B9-495ABBCEC59F}">
      <dgm:prSet/>
      <dgm:spPr/>
      <dgm:t>
        <a:bodyPr/>
        <a:lstStyle/>
        <a:p>
          <a:r>
            <a:rPr lang="en-US"/>
            <a:t>❤️‍🔥 Arterial: insufficient perfusion → hypoxia</a:t>
          </a:r>
        </a:p>
      </dgm:t>
    </dgm:pt>
    <dgm:pt modelId="{92DC8918-CEDE-4223-A27A-1B2BCA855E88}" type="parTrans" cxnId="{5D5ED75E-0089-4A91-9206-46BAB4A5EE47}">
      <dgm:prSet/>
      <dgm:spPr/>
      <dgm:t>
        <a:bodyPr/>
        <a:lstStyle/>
        <a:p>
          <a:endParaRPr lang="en-US"/>
        </a:p>
      </dgm:t>
    </dgm:pt>
    <dgm:pt modelId="{662599C6-474D-49BC-A43F-4FFD6A49EDA9}" type="sibTrans" cxnId="{5D5ED75E-0089-4A91-9206-46BAB4A5EE47}">
      <dgm:prSet/>
      <dgm:spPr/>
      <dgm:t>
        <a:bodyPr/>
        <a:lstStyle/>
        <a:p>
          <a:endParaRPr lang="en-US"/>
        </a:p>
      </dgm:t>
    </dgm:pt>
    <dgm:pt modelId="{AB4C4AC3-30B7-427D-99B0-6B3E51351367}" type="pres">
      <dgm:prSet presAssocID="{B21D60F2-9D60-4C71-909F-347F925DB1D4}" presName="hierChild1" presStyleCnt="0">
        <dgm:presLayoutVars>
          <dgm:chPref val="1"/>
          <dgm:dir/>
          <dgm:animOne val="branch"/>
          <dgm:animLvl val="lvl"/>
          <dgm:resizeHandles/>
        </dgm:presLayoutVars>
      </dgm:prSet>
      <dgm:spPr/>
    </dgm:pt>
    <dgm:pt modelId="{369E4B40-D405-44AD-9A4F-EAD63AE37643}" type="pres">
      <dgm:prSet presAssocID="{8903C738-E481-4CA1-9099-F9FD478EF222}" presName="hierRoot1" presStyleCnt="0"/>
      <dgm:spPr/>
    </dgm:pt>
    <dgm:pt modelId="{12E730DD-3223-49C7-AE60-2AA7D4A6B224}" type="pres">
      <dgm:prSet presAssocID="{8903C738-E481-4CA1-9099-F9FD478EF222}" presName="composite" presStyleCnt="0"/>
      <dgm:spPr/>
    </dgm:pt>
    <dgm:pt modelId="{C589E366-ABD6-494E-A8B8-B99AC717724B}" type="pres">
      <dgm:prSet presAssocID="{8903C738-E481-4CA1-9099-F9FD478EF222}" presName="background" presStyleLbl="node0" presStyleIdx="0" presStyleCnt="2"/>
      <dgm:spPr/>
    </dgm:pt>
    <dgm:pt modelId="{97C43606-002C-4A21-8753-2861859D94E5}" type="pres">
      <dgm:prSet presAssocID="{8903C738-E481-4CA1-9099-F9FD478EF222}" presName="text" presStyleLbl="fgAcc0" presStyleIdx="0" presStyleCnt="2">
        <dgm:presLayoutVars>
          <dgm:chPref val="3"/>
        </dgm:presLayoutVars>
      </dgm:prSet>
      <dgm:spPr/>
    </dgm:pt>
    <dgm:pt modelId="{8AE7E825-8038-4504-8079-3232BDD86140}" type="pres">
      <dgm:prSet presAssocID="{8903C738-E481-4CA1-9099-F9FD478EF222}" presName="hierChild2" presStyleCnt="0"/>
      <dgm:spPr/>
    </dgm:pt>
    <dgm:pt modelId="{EB198A95-8C5D-4B6E-8B3B-F6BAFACF796C}" type="pres">
      <dgm:prSet presAssocID="{21CF4E07-BE2B-43F3-93B9-495ABBCEC59F}" presName="hierRoot1" presStyleCnt="0"/>
      <dgm:spPr/>
    </dgm:pt>
    <dgm:pt modelId="{BE10A484-D79C-4B12-B81A-16BA2DCEE781}" type="pres">
      <dgm:prSet presAssocID="{21CF4E07-BE2B-43F3-93B9-495ABBCEC59F}" presName="composite" presStyleCnt="0"/>
      <dgm:spPr/>
    </dgm:pt>
    <dgm:pt modelId="{694DF4F6-D6AB-441A-BCD6-390D275F7EB1}" type="pres">
      <dgm:prSet presAssocID="{21CF4E07-BE2B-43F3-93B9-495ABBCEC59F}" presName="background" presStyleLbl="node0" presStyleIdx="1" presStyleCnt="2"/>
      <dgm:spPr/>
    </dgm:pt>
    <dgm:pt modelId="{FD17082E-C26E-4B69-BC9E-032D03DC1616}" type="pres">
      <dgm:prSet presAssocID="{21CF4E07-BE2B-43F3-93B9-495ABBCEC59F}" presName="text" presStyleLbl="fgAcc0" presStyleIdx="1" presStyleCnt="2">
        <dgm:presLayoutVars>
          <dgm:chPref val="3"/>
        </dgm:presLayoutVars>
      </dgm:prSet>
      <dgm:spPr/>
    </dgm:pt>
    <dgm:pt modelId="{ABB0FFBF-BDBD-4032-88A3-EA4CC8EC47E4}" type="pres">
      <dgm:prSet presAssocID="{21CF4E07-BE2B-43F3-93B9-495ABBCEC59F}" presName="hierChild2" presStyleCnt="0"/>
      <dgm:spPr/>
    </dgm:pt>
  </dgm:ptLst>
  <dgm:cxnLst>
    <dgm:cxn modelId="{5D5ED75E-0089-4A91-9206-46BAB4A5EE47}" srcId="{B21D60F2-9D60-4C71-909F-347F925DB1D4}" destId="{21CF4E07-BE2B-43F3-93B9-495ABBCEC59F}" srcOrd="1" destOrd="0" parTransId="{92DC8918-CEDE-4223-A27A-1B2BCA855E88}" sibTransId="{662599C6-474D-49BC-A43F-4FFD6A49EDA9}"/>
    <dgm:cxn modelId="{AA6F8775-329F-4C7E-BC7B-1604DAE66AC9}" type="presOf" srcId="{21CF4E07-BE2B-43F3-93B9-495ABBCEC59F}" destId="{FD17082E-C26E-4B69-BC9E-032D03DC1616}" srcOrd="0" destOrd="0" presId="urn:microsoft.com/office/officeart/2005/8/layout/hierarchy1"/>
    <dgm:cxn modelId="{ECC4E196-76DF-4116-9F22-A04FC250E10B}" srcId="{B21D60F2-9D60-4C71-909F-347F925DB1D4}" destId="{8903C738-E481-4CA1-9099-F9FD478EF222}" srcOrd="0" destOrd="0" parTransId="{352331B5-B898-4F82-897F-25C8335D6F44}" sibTransId="{556FDDDB-F24C-4657-846C-1C7E22C3A5C3}"/>
    <dgm:cxn modelId="{2AF556C1-B297-42A9-9CE4-A9462704AC1D}" type="presOf" srcId="{8903C738-E481-4CA1-9099-F9FD478EF222}" destId="{97C43606-002C-4A21-8753-2861859D94E5}" srcOrd="0" destOrd="0" presId="urn:microsoft.com/office/officeart/2005/8/layout/hierarchy1"/>
    <dgm:cxn modelId="{A0F34FF2-0D6E-4782-939C-F0EBAFE94739}" type="presOf" srcId="{B21D60F2-9D60-4C71-909F-347F925DB1D4}" destId="{AB4C4AC3-30B7-427D-99B0-6B3E51351367}" srcOrd="0" destOrd="0" presId="urn:microsoft.com/office/officeart/2005/8/layout/hierarchy1"/>
    <dgm:cxn modelId="{C6587F63-0290-430C-9581-A2A9B594CF93}" type="presParOf" srcId="{AB4C4AC3-30B7-427D-99B0-6B3E51351367}" destId="{369E4B40-D405-44AD-9A4F-EAD63AE37643}" srcOrd="0" destOrd="0" presId="urn:microsoft.com/office/officeart/2005/8/layout/hierarchy1"/>
    <dgm:cxn modelId="{63072BAB-7C7B-4CE0-8505-E2CFFDBF8AC6}" type="presParOf" srcId="{369E4B40-D405-44AD-9A4F-EAD63AE37643}" destId="{12E730DD-3223-49C7-AE60-2AA7D4A6B224}" srcOrd="0" destOrd="0" presId="urn:microsoft.com/office/officeart/2005/8/layout/hierarchy1"/>
    <dgm:cxn modelId="{32428603-F89E-4730-8922-38014CCD8414}" type="presParOf" srcId="{12E730DD-3223-49C7-AE60-2AA7D4A6B224}" destId="{C589E366-ABD6-494E-A8B8-B99AC717724B}" srcOrd="0" destOrd="0" presId="urn:microsoft.com/office/officeart/2005/8/layout/hierarchy1"/>
    <dgm:cxn modelId="{8DE87563-8072-42EA-B32B-BA1E6F1534FC}" type="presParOf" srcId="{12E730DD-3223-49C7-AE60-2AA7D4A6B224}" destId="{97C43606-002C-4A21-8753-2861859D94E5}" srcOrd="1" destOrd="0" presId="urn:microsoft.com/office/officeart/2005/8/layout/hierarchy1"/>
    <dgm:cxn modelId="{CC2F6635-2FD4-4201-A7A1-A8F42DAEB9A9}" type="presParOf" srcId="{369E4B40-D405-44AD-9A4F-EAD63AE37643}" destId="{8AE7E825-8038-4504-8079-3232BDD86140}" srcOrd="1" destOrd="0" presId="urn:microsoft.com/office/officeart/2005/8/layout/hierarchy1"/>
    <dgm:cxn modelId="{9B9CF755-EE4D-469D-BAAC-E8F4BA66637D}" type="presParOf" srcId="{AB4C4AC3-30B7-427D-99B0-6B3E51351367}" destId="{EB198A95-8C5D-4B6E-8B3B-F6BAFACF796C}" srcOrd="1" destOrd="0" presId="urn:microsoft.com/office/officeart/2005/8/layout/hierarchy1"/>
    <dgm:cxn modelId="{266CD2DE-DBB4-4734-A4CC-D0F782EAD7FD}" type="presParOf" srcId="{EB198A95-8C5D-4B6E-8B3B-F6BAFACF796C}" destId="{BE10A484-D79C-4B12-B81A-16BA2DCEE781}" srcOrd="0" destOrd="0" presId="urn:microsoft.com/office/officeart/2005/8/layout/hierarchy1"/>
    <dgm:cxn modelId="{909AAE61-7B4E-40C3-BE8C-657BF7D80843}" type="presParOf" srcId="{BE10A484-D79C-4B12-B81A-16BA2DCEE781}" destId="{694DF4F6-D6AB-441A-BCD6-390D275F7EB1}" srcOrd="0" destOrd="0" presId="urn:microsoft.com/office/officeart/2005/8/layout/hierarchy1"/>
    <dgm:cxn modelId="{ABCD26B1-EC38-4734-BE8C-50B5700F8BC6}" type="presParOf" srcId="{BE10A484-D79C-4B12-B81A-16BA2DCEE781}" destId="{FD17082E-C26E-4B69-BC9E-032D03DC1616}" srcOrd="1" destOrd="0" presId="urn:microsoft.com/office/officeart/2005/8/layout/hierarchy1"/>
    <dgm:cxn modelId="{BA2E4ABF-20E6-47DE-BA46-CF8830BA8974}" type="presParOf" srcId="{EB198A95-8C5D-4B6E-8B3B-F6BAFACF796C}" destId="{ABB0FFBF-BDBD-4032-88A3-EA4CC8EC47E4}"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397B52-96DE-4749-9F17-23CF8ED9DACC}"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997A66AB-57F3-4ECC-BA88-1AF9826A3F27}">
      <dgm:prSet/>
      <dgm:spPr/>
      <dgm:t>
        <a:bodyPr/>
        <a:lstStyle/>
        <a:p>
          <a:r>
            <a:rPr lang="en-US"/>
            <a:t>🎯 Identify and treat underlying cause</a:t>
          </a:r>
        </a:p>
      </dgm:t>
    </dgm:pt>
    <dgm:pt modelId="{907DB729-F6AE-4F29-A540-5DE4F1891282}" type="parTrans" cxnId="{52E05B12-008D-4C7B-B9B9-E8BA1490D46A}">
      <dgm:prSet/>
      <dgm:spPr/>
      <dgm:t>
        <a:bodyPr/>
        <a:lstStyle/>
        <a:p>
          <a:endParaRPr lang="en-US"/>
        </a:p>
      </dgm:t>
    </dgm:pt>
    <dgm:pt modelId="{29412FE3-00B6-4EA0-983A-C6D016A74355}" type="sibTrans" cxnId="{52E05B12-008D-4C7B-B9B9-E8BA1490D46A}">
      <dgm:prSet/>
      <dgm:spPr/>
      <dgm:t>
        <a:bodyPr/>
        <a:lstStyle/>
        <a:p>
          <a:endParaRPr lang="en-US"/>
        </a:p>
      </dgm:t>
    </dgm:pt>
    <dgm:pt modelId="{65CB1E0A-F4E0-4289-AFE7-F678AE7EC89E}">
      <dgm:prSet/>
      <dgm:spPr/>
      <dgm:t>
        <a:bodyPr/>
        <a:lstStyle/>
        <a:p>
          <a:r>
            <a:rPr lang="en-US"/>
            <a:t>🧼 Debridement (when appropriate)</a:t>
          </a:r>
        </a:p>
      </dgm:t>
    </dgm:pt>
    <dgm:pt modelId="{9467C821-F104-42AD-A32E-EEE59D993A76}" type="parTrans" cxnId="{6D7BE9BA-63E5-47D3-83C1-63E2975D31CC}">
      <dgm:prSet/>
      <dgm:spPr/>
      <dgm:t>
        <a:bodyPr/>
        <a:lstStyle/>
        <a:p>
          <a:endParaRPr lang="en-US"/>
        </a:p>
      </dgm:t>
    </dgm:pt>
    <dgm:pt modelId="{C8E834A9-059B-46CD-812D-2528CD0A86A7}" type="sibTrans" cxnId="{6D7BE9BA-63E5-47D3-83C1-63E2975D31CC}">
      <dgm:prSet/>
      <dgm:spPr/>
      <dgm:t>
        <a:bodyPr/>
        <a:lstStyle/>
        <a:p>
          <a:endParaRPr lang="en-US"/>
        </a:p>
      </dgm:t>
    </dgm:pt>
    <dgm:pt modelId="{96BBF1DC-F404-4482-8158-7BEB96F06A03}">
      <dgm:prSet/>
      <dgm:spPr/>
      <dgm:t>
        <a:bodyPr/>
        <a:lstStyle/>
        <a:p>
          <a:r>
            <a:rPr lang="en-US"/>
            <a:t>💧 Moist wound healing</a:t>
          </a:r>
        </a:p>
      </dgm:t>
    </dgm:pt>
    <dgm:pt modelId="{DF253EAF-075C-43B2-87DB-BCF0B756B5C9}" type="parTrans" cxnId="{43F27963-B080-4DEA-96A0-72F1985E0B2F}">
      <dgm:prSet/>
      <dgm:spPr/>
      <dgm:t>
        <a:bodyPr/>
        <a:lstStyle/>
        <a:p>
          <a:endParaRPr lang="en-US"/>
        </a:p>
      </dgm:t>
    </dgm:pt>
    <dgm:pt modelId="{2B0F61ED-DFD6-4F38-91BA-0036837C8F5C}" type="sibTrans" cxnId="{43F27963-B080-4DEA-96A0-72F1985E0B2F}">
      <dgm:prSet/>
      <dgm:spPr/>
      <dgm:t>
        <a:bodyPr/>
        <a:lstStyle/>
        <a:p>
          <a:endParaRPr lang="en-US"/>
        </a:p>
      </dgm:t>
    </dgm:pt>
    <dgm:pt modelId="{B901CB1B-EC9F-4F5C-A89B-DFC0E9EACA16}">
      <dgm:prSet/>
      <dgm:spPr/>
      <dgm:t>
        <a:bodyPr/>
        <a:lstStyle/>
        <a:p>
          <a:r>
            <a:rPr lang="en-US"/>
            <a:t>🦠 Infection control</a:t>
          </a:r>
        </a:p>
      </dgm:t>
    </dgm:pt>
    <dgm:pt modelId="{6965B20A-553F-4353-A7E2-5153B1F1A337}" type="parTrans" cxnId="{3A2DAE14-89C0-4C01-95D5-E6264D9B8FCA}">
      <dgm:prSet/>
      <dgm:spPr/>
      <dgm:t>
        <a:bodyPr/>
        <a:lstStyle/>
        <a:p>
          <a:endParaRPr lang="en-US"/>
        </a:p>
      </dgm:t>
    </dgm:pt>
    <dgm:pt modelId="{8351748F-338E-4EA2-B0A5-052796F48077}" type="sibTrans" cxnId="{3A2DAE14-89C0-4C01-95D5-E6264D9B8FCA}">
      <dgm:prSet/>
      <dgm:spPr/>
      <dgm:t>
        <a:bodyPr/>
        <a:lstStyle/>
        <a:p>
          <a:endParaRPr lang="en-US"/>
        </a:p>
      </dgm:t>
    </dgm:pt>
    <dgm:pt modelId="{FD0C372C-AAF4-40EC-93A7-C65DA49AB31F}">
      <dgm:prSet/>
      <dgm:spPr/>
      <dgm:t>
        <a:bodyPr/>
        <a:lstStyle/>
        <a:p>
          <a:r>
            <a:rPr lang="en-US"/>
            <a:t>🛏️ Offload/redistribute pressure</a:t>
          </a:r>
        </a:p>
      </dgm:t>
    </dgm:pt>
    <dgm:pt modelId="{BAFA4AD9-566F-415C-9EBA-7C56740F83D4}" type="parTrans" cxnId="{DCCC96E1-3D1C-402B-90DB-FDFF6D01B950}">
      <dgm:prSet/>
      <dgm:spPr/>
      <dgm:t>
        <a:bodyPr/>
        <a:lstStyle/>
        <a:p>
          <a:endParaRPr lang="en-US"/>
        </a:p>
      </dgm:t>
    </dgm:pt>
    <dgm:pt modelId="{2381E963-5921-4042-8191-62F85544E036}" type="sibTrans" cxnId="{DCCC96E1-3D1C-402B-90DB-FDFF6D01B950}">
      <dgm:prSet/>
      <dgm:spPr/>
      <dgm:t>
        <a:bodyPr/>
        <a:lstStyle/>
        <a:p>
          <a:endParaRPr lang="en-US"/>
        </a:p>
      </dgm:t>
    </dgm:pt>
    <dgm:pt modelId="{892F56F7-5AE8-4441-95A0-CF2CDB4138F3}">
      <dgm:prSet/>
      <dgm:spPr/>
      <dgm:t>
        <a:bodyPr/>
        <a:lstStyle/>
        <a:p>
          <a:r>
            <a:rPr lang="en-US"/>
            <a:t>🩸 Optimize perfusion</a:t>
          </a:r>
        </a:p>
      </dgm:t>
    </dgm:pt>
    <dgm:pt modelId="{E29B195F-C0B7-4321-BF6E-E59C83E1433D}" type="parTrans" cxnId="{76823FC9-CE4C-4104-B9E2-74FBF9B33ADE}">
      <dgm:prSet/>
      <dgm:spPr/>
      <dgm:t>
        <a:bodyPr/>
        <a:lstStyle/>
        <a:p>
          <a:endParaRPr lang="en-US"/>
        </a:p>
      </dgm:t>
    </dgm:pt>
    <dgm:pt modelId="{BC205100-FB52-48FC-ACD7-5F524DF3494F}" type="sibTrans" cxnId="{76823FC9-CE4C-4104-B9E2-74FBF9B33ADE}">
      <dgm:prSet/>
      <dgm:spPr/>
      <dgm:t>
        <a:bodyPr/>
        <a:lstStyle/>
        <a:p>
          <a:endParaRPr lang="en-US"/>
        </a:p>
      </dgm:t>
    </dgm:pt>
    <dgm:pt modelId="{E8B1394D-F25E-49FE-A222-DAD1FE779E6C}">
      <dgm:prSet/>
      <dgm:spPr/>
      <dgm:t>
        <a:bodyPr/>
        <a:lstStyle/>
        <a:p>
          <a:r>
            <a:rPr lang="en-US"/>
            <a:t>🌡 Address systemic factors</a:t>
          </a:r>
        </a:p>
      </dgm:t>
    </dgm:pt>
    <dgm:pt modelId="{E3422D97-30E0-4B1E-AB31-E259CE985F37}" type="parTrans" cxnId="{B41DB82B-A90F-4C41-9BDA-2EBC629502C4}">
      <dgm:prSet/>
      <dgm:spPr/>
      <dgm:t>
        <a:bodyPr/>
        <a:lstStyle/>
        <a:p>
          <a:endParaRPr lang="en-US"/>
        </a:p>
      </dgm:t>
    </dgm:pt>
    <dgm:pt modelId="{AAB82749-0139-484A-A1BD-ED3C78214C4E}" type="sibTrans" cxnId="{B41DB82B-A90F-4C41-9BDA-2EBC629502C4}">
      <dgm:prSet/>
      <dgm:spPr/>
      <dgm:t>
        <a:bodyPr/>
        <a:lstStyle/>
        <a:p>
          <a:endParaRPr lang="en-US"/>
        </a:p>
      </dgm:t>
    </dgm:pt>
    <dgm:pt modelId="{86436C9E-4109-4033-84AA-B44F973F6224}" type="pres">
      <dgm:prSet presAssocID="{64397B52-96DE-4749-9F17-23CF8ED9DACC}" presName="diagram" presStyleCnt="0">
        <dgm:presLayoutVars>
          <dgm:dir/>
          <dgm:resizeHandles val="exact"/>
        </dgm:presLayoutVars>
      </dgm:prSet>
      <dgm:spPr/>
    </dgm:pt>
    <dgm:pt modelId="{3075675E-0050-4C50-A142-E722DB4613D1}" type="pres">
      <dgm:prSet presAssocID="{997A66AB-57F3-4ECC-BA88-1AF9826A3F27}" presName="node" presStyleLbl="node1" presStyleIdx="0" presStyleCnt="7">
        <dgm:presLayoutVars>
          <dgm:bulletEnabled val="1"/>
        </dgm:presLayoutVars>
      </dgm:prSet>
      <dgm:spPr/>
    </dgm:pt>
    <dgm:pt modelId="{DF2FE54B-376F-4094-A3F8-7DB25FD6A802}" type="pres">
      <dgm:prSet presAssocID="{29412FE3-00B6-4EA0-983A-C6D016A74355}" presName="sibTrans" presStyleCnt="0"/>
      <dgm:spPr/>
    </dgm:pt>
    <dgm:pt modelId="{6185D915-C29F-4785-A837-442BC189CF81}" type="pres">
      <dgm:prSet presAssocID="{65CB1E0A-F4E0-4289-AFE7-F678AE7EC89E}" presName="node" presStyleLbl="node1" presStyleIdx="1" presStyleCnt="7">
        <dgm:presLayoutVars>
          <dgm:bulletEnabled val="1"/>
        </dgm:presLayoutVars>
      </dgm:prSet>
      <dgm:spPr/>
    </dgm:pt>
    <dgm:pt modelId="{CD2AEADD-C2C5-4A38-BFC9-3E1B3959B900}" type="pres">
      <dgm:prSet presAssocID="{C8E834A9-059B-46CD-812D-2528CD0A86A7}" presName="sibTrans" presStyleCnt="0"/>
      <dgm:spPr/>
    </dgm:pt>
    <dgm:pt modelId="{7FC828BC-D5DC-444A-930C-EEFC1A5A56C1}" type="pres">
      <dgm:prSet presAssocID="{96BBF1DC-F404-4482-8158-7BEB96F06A03}" presName="node" presStyleLbl="node1" presStyleIdx="2" presStyleCnt="7">
        <dgm:presLayoutVars>
          <dgm:bulletEnabled val="1"/>
        </dgm:presLayoutVars>
      </dgm:prSet>
      <dgm:spPr/>
    </dgm:pt>
    <dgm:pt modelId="{CC423A14-BD3F-4A65-8F07-1459C69BA496}" type="pres">
      <dgm:prSet presAssocID="{2B0F61ED-DFD6-4F38-91BA-0036837C8F5C}" presName="sibTrans" presStyleCnt="0"/>
      <dgm:spPr/>
    </dgm:pt>
    <dgm:pt modelId="{5FBA9914-E363-4225-AEC0-809C2565CFD1}" type="pres">
      <dgm:prSet presAssocID="{B901CB1B-EC9F-4F5C-A89B-DFC0E9EACA16}" presName="node" presStyleLbl="node1" presStyleIdx="3" presStyleCnt="7">
        <dgm:presLayoutVars>
          <dgm:bulletEnabled val="1"/>
        </dgm:presLayoutVars>
      </dgm:prSet>
      <dgm:spPr/>
    </dgm:pt>
    <dgm:pt modelId="{25BA1EB6-A813-45A7-8103-A2EEEDAEAA45}" type="pres">
      <dgm:prSet presAssocID="{8351748F-338E-4EA2-B0A5-052796F48077}" presName="sibTrans" presStyleCnt="0"/>
      <dgm:spPr/>
    </dgm:pt>
    <dgm:pt modelId="{3B28CF28-81DF-424E-B440-81A16776C4C4}" type="pres">
      <dgm:prSet presAssocID="{FD0C372C-AAF4-40EC-93A7-C65DA49AB31F}" presName="node" presStyleLbl="node1" presStyleIdx="4" presStyleCnt="7">
        <dgm:presLayoutVars>
          <dgm:bulletEnabled val="1"/>
        </dgm:presLayoutVars>
      </dgm:prSet>
      <dgm:spPr/>
    </dgm:pt>
    <dgm:pt modelId="{66A2E37A-3CE0-471A-8D5D-D0C96F590BC0}" type="pres">
      <dgm:prSet presAssocID="{2381E963-5921-4042-8191-62F85544E036}" presName="sibTrans" presStyleCnt="0"/>
      <dgm:spPr/>
    </dgm:pt>
    <dgm:pt modelId="{8AF7327A-FAE4-40BF-AA20-F7E7FB0A7135}" type="pres">
      <dgm:prSet presAssocID="{892F56F7-5AE8-4441-95A0-CF2CDB4138F3}" presName="node" presStyleLbl="node1" presStyleIdx="5" presStyleCnt="7">
        <dgm:presLayoutVars>
          <dgm:bulletEnabled val="1"/>
        </dgm:presLayoutVars>
      </dgm:prSet>
      <dgm:spPr/>
    </dgm:pt>
    <dgm:pt modelId="{44ABBE81-5F93-474B-BA5B-2FC78099927D}" type="pres">
      <dgm:prSet presAssocID="{BC205100-FB52-48FC-ACD7-5F524DF3494F}" presName="sibTrans" presStyleCnt="0"/>
      <dgm:spPr/>
    </dgm:pt>
    <dgm:pt modelId="{A6AD2A3E-97B4-438B-BBC2-40FC9939EF0C}" type="pres">
      <dgm:prSet presAssocID="{E8B1394D-F25E-49FE-A222-DAD1FE779E6C}" presName="node" presStyleLbl="node1" presStyleIdx="6" presStyleCnt="7">
        <dgm:presLayoutVars>
          <dgm:bulletEnabled val="1"/>
        </dgm:presLayoutVars>
      </dgm:prSet>
      <dgm:spPr/>
    </dgm:pt>
  </dgm:ptLst>
  <dgm:cxnLst>
    <dgm:cxn modelId="{0E716003-94B5-444C-9501-19853D268DCF}" type="presOf" srcId="{65CB1E0A-F4E0-4289-AFE7-F678AE7EC89E}" destId="{6185D915-C29F-4785-A837-442BC189CF81}" srcOrd="0" destOrd="0" presId="urn:microsoft.com/office/officeart/2005/8/layout/default"/>
    <dgm:cxn modelId="{AAFD3210-64C6-4D4C-B4B0-F3A617044D48}" type="presOf" srcId="{997A66AB-57F3-4ECC-BA88-1AF9826A3F27}" destId="{3075675E-0050-4C50-A142-E722DB4613D1}" srcOrd="0" destOrd="0" presId="urn:microsoft.com/office/officeart/2005/8/layout/default"/>
    <dgm:cxn modelId="{52E05B12-008D-4C7B-B9B9-E8BA1490D46A}" srcId="{64397B52-96DE-4749-9F17-23CF8ED9DACC}" destId="{997A66AB-57F3-4ECC-BA88-1AF9826A3F27}" srcOrd="0" destOrd="0" parTransId="{907DB729-F6AE-4F29-A540-5DE4F1891282}" sibTransId="{29412FE3-00B6-4EA0-983A-C6D016A74355}"/>
    <dgm:cxn modelId="{3A2DAE14-89C0-4C01-95D5-E6264D9B8FCA}" srcId="{64397B52-96DE-4749-9F17-23CF8ED9DACC}" destId="{B901CB1B-EC9F-4F5C-A89B-DFC0E9EACA16}" srcOrd="3" destOrd="0" parTransId="{6965B20A-553F-4353-A7E2-5153B1F1A337}" sibTransId="{8351748F-338E-4EA2-B0A5-052796F48077}"/>
    <dgm:cxn modelId="{3C689A2A-8833-4D57-976F-8DA3E56DB336}" type="presOf" srcId="{892F56F7-5AE8-4441-95A0-CF2CDB4138F3}" destId="{8AF7327A-FAE4-40BF-AA20-F7E7FB0A7135}" srcOrd="0" destOrd="0" presId="urn:microsoft.com/office/officeart/2005/8/layout/default"/>
    <dgm:cxn modelId="{B41DB82B-A90F-4C41-9BDA-2EBC629502C4}" srcId="{64397B52-96DE-4749-9F17-23CF8ED9DACC}" destId="{E8B1394D-F25E-49FE-A222-DAD1FE779E6C}" srcOrd="6" destOrd="0" parTransId="{E3422D97-30E0-4B1E-AB31-E259CE985F37}" sibTransId="{AAB82749-0139-484A-A1BD-ED3C78214C4E}"/>
    <dgm:cxn modelId="{43F27963-B080-4DEA-96A0-72F1985E0B2F}" srcId="{64397B52-96DE-4749-9F17-23CF8ED9DACC}" destId="{96BBF1DC-F404-4482-8158-7BEB96F06A03}" srcOrd="2" destOrd="0" parTransId="{DF253EAF-075C-43B2-87DB-BCF0B756B5C9}" sibTransId="{2B0F61ED-DFD6-4F38-91BA-0036837C8F5C}"/>
    <dgm:cxn modelId="{F5AF905A-CC9C-4509-8A5B-E5F958B81327}" type="presOf" srcId="{96BBF1DC-F404-4482-8158-7BEB96F06A03}" destId="{7FC828BC-D5DC-444A-930C-EEFC1A5A56C1}" srcOrd="0" destOrd="0" presId="urn:microsoft.com/office/officeart/2005/8/layout/default"/>
    <dgm:cxn modelId="{30C10A7F-0316-4F82-BBFA-05CC9CD462AD}" type="presOf" srcId="{E8B1394D-F25E-49FE-A222-DAD1FE779E6C}" destId="{A6AD2A3E-97B4-438B-BBC2-40FC9939EF0C}" srcOrd="0" destOrd="0" presId="urn:microsoft.com/office/officeart/2005/8/layout/default"/>
    <dgm:cxn modelId="{1BE872A0-BD36-43A6-A00B-47E3D18C2B39}" type="presOf" srcId="{FD0C372C-AAF4-40EC-93A7-C65DA49AB31F}" destId="{3B28CF28-81DF-424E-B440-81A16776C4C4}" srcOrd="0" destOrd="0" presId="urn:microsoft.com/office/officeart/2005/8/layout/default"/>
    <dgm:cxn modelId="{6D7BE9BA-63E5-47D3-83C1-63E2975D31CC}" srcId="{64397B52-96DE-4749-9F17-23CF8ED9DACC}" destId="{65CB1E0A-F4E0-4289-AFE7-F678AE7EC89E}" srcOrd="1" destOrd="0" parTransId="{9467C821-F104-42AD-A32E-EEE59D993A76}" sibTransId="{C8E834A9-059B-46CD-812D-2528CD0A86A7}"/>
    <dgm:cxn modelId="{76823FC9-CE4C-4104-B9E2-74FBF9B33ADE}" srcId="{64397B52-96DE-4749-9F17-23CF8ED9DACC}" destId="{892F56F7-5AE8-4441-95A0-CF2CDB4138F3}" srcOrd="5" destOrd="0" parTransId="{E29B195F-C0B7-4321-BF6E-E59C83E1433D}" sibTransId="{BC205100-FB52-48FC-ACD7-5F524DF3494F}"/>
    <dgm:cxn modelId="{DCCC96E1-3D1C-402B-90DB-FDFF6D01B950}" srcId="{64397B52-96DE-4749-9F17-23CF8ED9DACC}" destId="{FD0C372C-AAF4-40EC-93A7-C65DA49AB31F}" srcOrd="4" destOrd="0" parTransId="{BAFA4AD9-566F-415C-9EBA-7C56740F83D4}" sibTransId="{2381E963-5921-4042-8191-62F85544E036}"/>
    <dgm:cxn modelId="{ADED43EC-8A44-4AB9-9BA4-279D80DE6916}" type="presOf" srcId="{B901CB1B-EC9F-4F5C-A89B-DFC0E9EACA16}" destId="{5FBA9914-E363-4225-AEC0-809C2565CFD1}" srcOrd="0" destOrd="0" presId="urn:microsoft.com/office/officeart/2005/8/layout/default"/>
    <dgm:cxn modelId="{C1F747F0-3125-4054-8777-2A60AB4B0171}" type="presOf" srcId="{64397B52-96DE-4749-9F17-23CF8ED9DACC}" destId="{86436C9E-4109-4033-84AA-B44F973F6224}" srcOrd="0" destOrd="0" presId="urn:microsoft.com/office/officeart/2005/8/layout/default"/>
    <dgm:cxn modelId="{D94DF3B9-C52F-4AC4-85D7-8D029F7B5B43}" type="presParOf" srcId="{86436C9E-4109-4033-84AA-B44F973F6224}" destId="{3075675E-0050-4C50-A142-E722DB4613D1}" srcOrd="0" destOrd="0" presId="urn:microsoft.com/office/officeart/2005/8/layout/default"/>
    <dgm:cxn modelId="{493B7A1A-23CD-4287-8425-72A8C1F17FCD}" type="presParOf" srcId="{86436C9E-4109-4033-84AA-B44F973F6224}" destId="{DF2FE54B-376F-4094-A3F8-7DB25FD6A802}" srcOrd="1" destOrd="0" presId="urn:microsoft.com/office/officeart/2005/8/layout/default"/>
    <dgm:cxn modelId="{0525894B-1472-47E1-9793-07E61AF04D44}" type="presParOf" srcId="{86436C9E-4109-4033-84AA-B44F973F6224}" destId="{6185D915-C29F-4785-A837-442BC189CF81}" srcOrd="2" destOrd="0" presId="urn:microsoft.com/office/officeart/2005/8/layout/default"/>
    <dgm:cxn modelId="{6419AEA8-93EC-4C05-A301-825842974BB6}" type="presParOf" srcId="{86436C9E-4109-4033-84AA-B44F973F6224}" destId="{CD2AEADD-C2C5-4A38-BFC9-3E1B3959B900}" srcOrd="3" destOrd="0" presId="urn:microsoft.com/office/officeart/2005/8/layout/default"/>
    <dgm:cxn modelId="{120267D9-0B95-4FDE-AF6F-2F27D3E97CF7}" type="presParOf" srcId="{86436C9E-4109-4033-84AA-B44F973F6224}" destId="{7FC828BC-D5DC-444A-930C-EEFC1A5A56C1}" srcOrd="4" destOrd="0" presId="urn:microsoft.com/office/officeart/2005/8/layout/default"/>
    <dgm:cxn modelId="{312D9114-C94C-4157-9BAD-EB168F008A53}" type="presParOf" srcId="{86436C9E-4109-4033-84AA-B44F973F6224}" destId="{CC423A14-BD3F-4A65-8F07-1459C69BA496}" srcOrd="5" destOrd="0" presId="urn:microsoft.com/office/officeart/2005/8/layout/default"/>
    <dgm:cxn modelId="{8025E489-590D-40B5-9E53-392CB811E33D}" type="presParOf" srcId="{86436C9E-4109-4033-84AA-B44F973F6224}" destId="{5FBA9914-E363-4225-AEC0-809C2565CFD1}" srcOrd="6" destOrd="0" presId="urn:microsoft.com/office/officeart/2005/8/layout/default"/>
    <dgm:cxn modelId="{F6DD449F-ABA6-44BD-A8B1-3401B38983BB}" type="presParOf" srcId="{86436C9E-4109-4033-84AA-B44F973F6224}" destId="{25BA1EB6-A813-45A7-8103-A2EEEDAEAA45}" srcOrd="7" destOrd="0" presId="urn:microsoft.com/office/officeart/2005/8/layout/default"/>
    <dgm:cxn modelId="{010F70BE-7DCA-413F-9543-720AEBEA3B9A}" type="presParOf" srcId="{86436C9E-4109-4033-84AA-B44F973F6224}" destId="{3B28CF28-81DF-424E-B440-81A16776C4C4}" srcOrd="8" destOrd="0" presId="urn:microsoft.com/office/officeart/2005/8/layout/default"/>
    <dgm:cxn modelId="{725ED18E-9DF5-4DDD-8C78-BBF32510D004}" type="presParOf" srcId="{86436C9E-4109-4033-84AA-B44F973F6224}" destId="{66A2E37A-3CE0-471A-8D5D-D0C96F590BC0}" srcOrd="9" destOrd="0" presId="urn:microsoft.com/office/officeart/2005/8/layout/default"/>
    <dgm:cxn modelId="{E17A8DEF-ACA8-4B96-9C90-5C765481AAED}" type="presParOf" srcId="{86436C9E-4109-4033-84AA-B44F973F6224}" destId="{8AF7327A-FAE4-40BF-AA20-F7E7FB0A7135}" srcOrd="10" destOrd="0" presId="urn:microsoft.com/office/officeart/2005/8/layout/default"/>
    <dgm:cxn modelId="{551F7AC5-704E-403F-AC86-DA69373A7282}" type="presParOf" srcId="{86436C9E-4109-4033-84AA-B44F973F6224}" destId="{44ABBE81-5F93-474B-BA5B-2FC78099927D}" srcOrd="11" destOrd="0" presId="urn:microsoft.com/office/officeart/2005/8/layout/default"/>
    <dgm:cxn modelId="{69921929-8561-4BF7-B87F-8B4E54143A34}" type="presParOf" srcId="{86436C9E-4109-4033-84AA-B44F973F6224}" destId="{A6AD2A3E-97B4-438B-BBC2-40FC9939EF0C}"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354CD0-1BB6-4BBD-A8AE-1A3BB731D84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A232A57-6070-466B-8B0E-C4F2EB1BAB34}">
      <dgm:prSet/>
      <dgm:spPr/>
      <dgm:t>
        <a:bodyPr/>
        <a:lstStyle/>
        <a:p>
          <a:r>
            <a:rPr lang="en-US"/>
            <a:t>🥩 1.25–1.5 g/kg/day protein</a:t>
          </a:r>
        </a:p>
      </dgm:t>
    </dgm:pt>
    <dgm:pt modelId="{7BCE7F26-490D-4145-A1ED-A34EFE8C44DC}" type="parTrans" cxnId="{3E3CCFE6-87BB-41F1-A1CC-9940142981A7}">
      <dgm:prSet/>
      <dgm:spPr/>
      <dgm:t>
        <a:bodyPr/>
        <a:lstStyle/>
        <a:p>
          <a:endParaRPr lang="en-US"/>
        </a:p>
      </dgm:t>
    </dgm:pt>
    <dgm:pt modelId="{0CB5A0DF-0BAF-4708-9283-16D3EBA0F037}" type="sibTrans" cxnId="{3E3CCFE6-87BB-41F1-A1CC-9940142981A7}">
      <dgm:prSet/>
      <dgm:spPr/>
      <dgm:t>
        <a:bodyPr/>
        <a:lstStyle/>
        <a:p>
          <a:endParaRPr lang="en-US"/>
        </a:p>
      </dgm:t>
    </dgm:pt>
    <dgm:pt modelId="{56B79774-D45A-44AE-8461-59B46D99BA09}">
      <dgm:prSet/>
      <dgm:spPr/>
      <dgm:t>
        <a:bodyPr/>
        <a:lstStyle/>
        <a:p>
          <a:r>
            <a:rPr lang="en-US"/>
            <a:t>🍊 Vit C &amp; zinc if deficient</a:t>
          </a:r>
        </a:p>
      </dgm:t>
    </dgm:pt>
    <dgm:pt modelId="{AF9391D6-A8AD-470E-9730-D069A7CC41BA}" type="parTrans" cxnId="{46C44521-C24C-4D19-96B2-5F65500CED55}">
      <dgm:prSet/>
      <dgm:spPr/>
      <dgm:t>
        <a:bodyPr/>
        <a:lstStyle/>
        <a:p>
          <a:endParaRPr lang="en-US"/>
        </a:p>
      </dgm:t>
    </dgm:pt>
    <dgm:pt modelId="{90720793-3F8E-4F3C-BEAF-0052F3385FA5}" type="sibTrans" cxnId="{46C44521-C24C-4D19-96B2-5F65500CED55}">
      <dgm:prSet/>
      <dgm:spPr/>
      <dgm:t>
        <a:bodyPr/>
        <a:lstStyle/>
        <a:p>
          <a:endParaRPr lang="en-US"/>
        </a:p>
      </dgm:t>
    </dgm:pt>
    <dgm:pt modelId="{D4C6F41A-ACD9-4BC0-8684-4391955F2BA1}">
      <dgm:prSet/>
      <dgm:spPr/>
      <dgm:t>
        <a:bodyPr/>
        <a:lstStyle/>
        <a:p>
          <a:r>
            <a:rPr lang="en-US"/>
            <a:t>💧 Hydration</a:t>
          </a:r>
        </a:p>
      </dgm:t>
    </dgm:pt>
    <dgm:pt modelId="{28B83730-887F-4F0C-92DB-E07A47EC8DEF}" type="parTrans" cxnId="{2FC9FC93-53FD-4F1F-95CF-5C92B31AC681}">
      <dgm:prSet/>
      <dgm:spPr/>
      <dgm:t>
        <a:bodyPr/>
        <a:lstStyle/>
        <a:p>
          <a:endParaRPr lang="en-US"/>
        </a:p>
      </dgm:t>
    </dgm:pt>
    <dgm:pt modelId="{0CBD683B-ED44-4747-A236-53966CAA56F9}" type="sibTrans" cxnId="{2FC9FC93-53FD-4F1F-95CF-5C92B31AC681}">
      <dgm:prSet/>
      <dgm:spPr/>
      <dgm:t>
        <a:bodyPr/>
        <a:lstStyle/>
        <a:p>
          <a:endParaRPr lang="en-US"/>
        </a:p>
      </dgm:t>
    </dgm:pt>
    <dgm:pt modelId="{44DA075A-578F-45A1-B730-FF2898C53E91}">
      <dgm:prSet/>
      <dgm:spPr/>
      <dgm:t>
        <a:bodyPr/>
        <a:lstStyle/>
        <a:p>
          <a:r>
            <a:rPr lang="en-US"/>
            <a:t>🍬 Glycemic optimization</a:t>
          </a:r>
        </a:p>
      </dgm:t>
    </dgm:pt>
    <dgm:pt modelId="{42ED1C20-6704-48C2-9CCF-DE3D668849CD}" type="parTrans" cxnId="{09D348CC-00D0-4855-94CF-2BC50B0272EA}">
      <dgm:prSet/>
      <dgm:spPr/>
      <dgm:t>
        <a:bodyPr/>
        <a:lstStyle/>
        <a:p>
          <a:endParaRPr lang="en-US"/>
        </a:p>
      </dgm:t>
    </dgm:pt>
    <dgm:pt modelId="{82462074-3FC2-488E-882E-EC9E79FB34BC}" type="sibTrans" cxnId="{09D348CC-00D0-4855-94CF-2BC50B0272EA}">
      <dgm:prSet/>
      <dgm:spPr/>
      <dgm:t>
        <a:bodyPr/>
        <a:lstStyle/>
        <a:p>
          <a:endParaRPr lang="en-US"/>
        </a:p>
      </dgm:t>
    </dgm:pt>
    <dgm:pt modelId="{0F4FD301-F249-433D-BF4D-C072EA5EC7E0}">
      <dgm:prSet/>
      <dgm:spPr/>
      <dgm:t>
        <a:bodyPr/>
        <a:lstStyle/>
        <a:p>
          <a:r>
            <a:rPr lang="en-US"/>
            <a:t>⚖ Weight management</a:t>
          </a:r>
        </a:p>
      </dgm:t>
    </dgm:pt>
    <dgm:pt modelId="{413A5D7B-F527-4289-816B-1E6D535B79D0}" type="parTrans" cxnId="{4C31DDBA-DB78-4613-84E0-FC287F87A77C}">
      <dgm:prSet/>
      <dgm:spPr/>
      <dgm:t>
        <a:bodyPr/>
        <a:lstStyle/>
        <a:p>
          <a:endParaRPr lang="en-US"/>
        </a:p>
      </dgm:t>
    </dgm:pt>
    <dgm:pt modelId="{60B918A2-03BF-4A05-A09F-14051E8ED0BF}" type="sibTrans" cxnId="{4C31DDBA-DB78-4613-84E0-FC287F87A77C}">
      <dgm:prSet/>
      <dgm:spPr/>
      <dgm:t>
        <a:bodyPr/>
        <a:lstStyle/>
        <a:p>
          <a:endParaRPr lang="en-US"/>
        </a:p>
      </dgm:t>
    </dgm:pt>
    <dgm:pt modelId="{8164FD6E-0078-4B77-A94E-7CD1BF034CE9}">
      <dgm:prSet/>
      <dgm:spPr/>
      <dgm:t>
        <a:bodyPr/>
        <a:lstStyle/>
        <a:p>
          <a:r>
            <a:rPr lang="en-US"/>
            <a:t>🩸 Treat anemia</a:t>
          </a:r>
        </a:p>
      </dgm:t>
    </dgm:pt>
    <dgm:pt modelId="{AFCE4260-F71E-4B37-9D5B-CF5CB9FA1C75}" type="parTrans" cxnId="{0F3E9F13-19E1-4D99-8590-3AAD671E2FCA}">
      <dgm:prSet/>
      <dgm:spPr/>
      <dgm:t>
        <a:bodyPr/>
        <a:lstStyle/>
        <a:p>
          <a:endParaRPr lang="en-US"/>
        </a:p>
      </dgm:t>
    </dgm:pt>
    <dgm:pt modelId="{0A2A88C7-2881-4E3A-92E9-2256BB8379BB}" type="sibTrans" cxnId="{0F3E9F13-19E1-4D99-8590-3AAD671E2FCA}">
      <dgm:prSet/>
      <dgm:spPr/>
      <dgm:t>
        <a:bodyPr/>
        <a:lstStyle/>
        <a:p>
          <a:endParaRPr lang="en-US"/>
        </a:p>
      </dgm:t>
    </dgm:pt>
    <dgm:pt modelId="{4BEBB835-D1B1-428A-9F86-680F8E35D87D}" type="pres">
      <dgm:prSet presAssocID="{55354CD0-1BB6-4BBD-A8AE-1A3BB731D842}" presName="root" presStyleCnt="0">
        <dgm:presLayoutVars>
          <dgm:dir/>
          <dgm:resizeHandles val="exact"/>
        </dgm:presLayoutVars>
      </dgm:prSet>
      <dgm:spPr/>
    </dgm:pt>
    <dgm:pt modelId="{A41F6383-C57F-45CA-9904-1873C487557E}" type="pres">
      <dgm:prSet presAssocID="{5A232A57-6070-466B-8B0E-C4F2EB1BAB34}" presName="compNode" presStyleCnt="0"/>
      <dgm:spPr/>
    </dgm:pt>
    <dgm:pt modelId="{DF515F01-4AEC-49F6-B9BC-FB52231153CF}" type="pres">
      <dgm:prSet presAssocID="{5A232A57-6070-466B-8B0E-C4F2EB1BAB34}" presName="iconRect" presStyleLbl="node1" presStyleIdx="0"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Cow"/>
        </a:ext>
      </dgm:extLst>
    </dgm:pt>
    <dgm:pt modelId="{2086605F-3319-4099-BC33-DF17448E096D}" type="pres">
      <dgm:prSet presAssocID="{5A232A57-6070-466B-8B0E-C4F2EB1BAB34}" presName="spaceRect" presStyleCnt="0"/>
      <dgm:spPr/>
    </dgm:pt>
    <dgm:pt modelId="{1A78DAE9-0C0C-4AD0-982E-84E94706C78D}" type="pres">
      <dgm:prSet presAssocID="{5A232A57-6070-466B-8B0E-C4F2EB1BAB34}" presName="textRect" presStyleLbl="revTx" presStyleIdx="0" presStyleCnt="6">
        <dgm:presLayoutVars>
          <dgm:chMax val="1"/>
          <dgm:chPref val="1"/>
        </dgm:presLayoutVars>
      </dgm:prSet>
      <dgm:spPr/>
    </dgm:pt>
    <dgm:pt modelId="{F17F9A39-9215-433D-9B56-B77EF700B8E2}" type="pres">
      <dgm:prSet presAssocID="{0CB5A0DF-0BAF-4708-9283-16D3EBA0F037}" presName="sibTrans" presStyleCnt="0"/>
      <dgm:spPr/>
    </dgm:pt>
    <dgm:pt modelId="{5E07638F-A135-41CD-B100-1AD54807BE87}" type="pres">
      <dgm:prSet presAssocID="{56B79774-D45A-44AE-8461-59B46D99BA09}" presName="compNode" presStyleCnt="0"/>
      <dgm:spPr/>
    </dgm:pt>
    <dgm:pt modelId="{24190D79-C981-4EFE-8CF1-857CE7214C7A}" type="pres">
      <dgm:prSet presAssocID="{56B79774-D45A-44AE-8461-59B46D99BA09}" presName="iconRect" presStyleLbl="node1" presStyleIdx="1"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edle"/>
        </a:ext>
      </dgm:extLst>
    </dgm:pt>
    <dgm:pt modelId="{7A9CCCFD-3F49-4E64-A668-0DA80FDABFB9}" type="pres">
      <dgm:prSet presAssocID="{56B79774-D45A-44AE-8461-59B46D99BA09}" presName="spaceRect" presStyleCnt="0"/>
      <dgm:spPr/>
    </dgm:pt>
    <dgm:pt modelId="{8EFA55CD-714D-464D-B2A8-1B95505990AC}" type="pres">
      <dgm:prSet presAssocID="{56B79774-D45A-44AE-8461-59B46D99BA09}" presName="textRect" presStyleLbl="revTx" presStyleIdx="1" presStyleCnt="6">
        <dgm:presLayoutVars>
          <dgm:chMax val="1"/>
          <dgm:chPref val="1"/>
        </dgm:presLayoutVars>
      </dgm:prSet>
      <dgm:spPr/>
    </dgm:pt>
    <dgm:pt modelId="{3E5FBC56-C7DB-41E8-A661-08B9DE612627}" type="pres">
      <dgm:prSet presAssocID="{90720793-3F8E-4F3C-BEAF-0052F3385FA5}" presName="sibTrans" presStyleCnt="0"/>
      <dgm:spPr/>
    </dgm:pt>
    <dgm:pt modelId="{9769E417-38C4-4C2B-B026-BEC9773789A0}" type="pres">
      <dgm:prSet presAssocID="{D4C6F41A-ACD9-4BC0-8684-4391955F2BA1}" presName="compNode" presStyleCnt="0"/>
      <dgm:spPr/>
    </dgm:pt>
    <dgm:pt modelId="{E2794C05-EC5E-4EF8-934A-A81C1ED8C9A2}" type="pres">
      <dgm:prSet presAssocID="{D4C6F41A-ACD9-4BC0-8684-4391955F2BA1}" presName="iconRect" presStyleLbl="node1" presStyleIdx="2"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Water"/>
        </a:ext>
      </dgm:extLst>
    </dgm:pt>
    <dgm:pt modelId="{68110259-44DE-4534-9868-8354A85CF633}" type="pres">
      <dgm:prSet presAssocID="{D4C6F41A-ACD9-4BC0-8684-4391955F2BA1}" presName="spaceRect" presStyleCnt="0"/>
      <dgm:spPr/>
    </dgm:pt>
    <dgm:pt modelId="{1A7130DA-51D8-4E6D-B7A9-921F4277F2FF}" type="pres">
      <dgm:prSet presAssocID="{D4C6F41A-ACD9-4BC0-8684-4391955F2BA1}" presName="textRect" presStyleLbl="revTx" presStyleIdx="2" presStyleCnt="6">
        <dgm:presLayoutVars>
          <dgm:chMax val="1"/>
          <dgm:chPref val="1"/>
        </dgm:presLayoutVars>
      </dgm:prSet>
      <dgm:spPr/>
    </dgm:pt>
    <dgm:pt modelId="{9D7014F1-6FFA-47A2-BE4B-00731B0D0682}" type="pres">
      <dgm:prSet presAssocID="{0CBD683B-ED44-4747-A236-53966CAA56F9}" presName="sibTrans" presStyleCnt="0"/>
      <dgm:spPr/>
    </dgm:pt>
    <dgm:pt modelId="{6B5235D0-F162-46C5-8156-C2A39BB62CC8}" type="pres">
      <dgm:prSet presAssocID="{44DA075A-578F-45A1-B730-FF2898C53E91}" presName="compNode" presStyleCnt="0"/>
      <dgm:spPr/>
    </dgm:pt>
    <dgm:pt modelId="{7ECEB1B7-2925-4F16-9D7C-C93F93610E13}" type="pres">
      <dgm:prSet presAssocID="{44DA075A-578F-45A1-B730-FF2898C53E91}" presName="iconRect" presStyleLbl="node1" presStyleIdx="3"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NA"/>
        </a:ext>
      </dgm:extLst>
    </dgm:pt>
    <dgm:pt modelId="{85885B94-B7A0-4004-9DCA-04BA4C893D0E}" type="pres">
      <dgm:prSet presAssocID="{44DA075A-578F-45A1-B730-FF2898C53E91}" presName="spaceRect" presStyleCnt="0"/>
      <dgm:spPr/>
    </dgm:pt>
    <dgm:pt modelId="{4477963F-383F-4F75-8501-8709C27C66A3}" type="pres">
      <dgm:prSet presAssocID="{44DA075A-578F-45A1-B730-FF2898C53E91}" presName="textRect" presStyleLbl="revTx" presStyleIdx="3" presStyleCnt="6">
        <dgm:presLayoutVars>
          <dgm:chMax val="1"/>
          <dgm:chPref val="1"/>
        </dgm:presLayoutVars>
      </dgm:prSet>
      <dgm:spPr/>
    </dgm:pt>
    <dgm:pt modelId="{7D166BB3-7262-40F7-AB87-C3A86E1D893D}" type="pres">
      <dgm:prSet presAssocID="{82462074-3FC2-488E-882E-EC9E79FB34BC}" presName="sibTrans" presStyleCnt="0"/>
      <dgm:spPr/>
    </dgm:pt>
    <dgm:pt modelId="{4A7DDC56-699E-45AD-94EF-201508061316}" type="pres">
      <dgm:prSet presAssocID="{0F4FD301-F249-433D-BF4D-C072EA5EC7E0}" presName="compNode" presStyleCnt="0"/>
      <dgm:spPr/>
    </dgm:pt>
    <dgm:pt modelId="{4DE22681-4A76-41C4-9DF5-B37CDC143335}" type="pres">
      <dgm:prSet presAssocID="{0F4FD301-F249-433D-BF4D-C072EA5EC7E0}" presName="iconRect" presStyleLbl="node1" presStyleIdx="4"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heckmark"/>
        </a:ext>
      </dgm:extLst>
    </dgm:pt>
    <dgm:pt modelId="{FBB09413-A2CF-4E62-801C-E213024ADB28}" type="pres">
      <dgm:prSet presAssocID="{0F4FD301-F249-433D-BF4D-C072EA5EC7E0}" presName="spaceRect" presStyleCnt="0"/>
      <dgm:spPr/>
    </dgm:pt>
    <dgm:pt modelId="{B35A4F22-2B39-4974-964E-CDCD0847D194}" type="pres">
      <dgm:prSet presAssocID="{0F4FD301-F249-433D-BF4D-C072EA5EC7E0}" presName="textRect" presStyleLbl="revTx" presStyleIdx="4" presStyleCnt="6">
        <dgm:presLayoutVars>
          <dgm:chMax val="1"/>
          <dgm:chPref val="1"/>
        </dgm:presLayoutVars>
      </dgm:prSet>
      <dgm:spPr/>
    </dgm:pt>
    <dgm:pt modelId="{0DF57C02-CEC8-4A8D-AEBA-BAA7E1E6220C}" type="pres">
      <dgm:prSet presAssocID="{60B918A2-03BF-4A05-A09F-14051E8ED0BF}" presName="sibTrans" presStyleCnt="0"/>
      <dgm:spPr/>
    </dgm:pt>
    <dgm:pt modelId="{A73AA6CD-C650-479A-8BB4-A113B62706B2}" type="pres">
      <dgm:prSet presAssocID="{8164FD6E-0078-4B77-A94E-7CD1BF034CE9}" presName="compNode" presStyleCnt="0"/>
      <dgm:spPr/>
    </dgm:pt>
    <dgm:pt modelId="{096F8FCE-418C-42EF-8901-727932E43506}" type="pres">
      <dgm:prSet presAssocID="{8164FD6E-0078-4B77-A94E-7CD1BF034CE9}" presName="iconRect" presStyleLbl="node1" presStyleIdx="5"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nut"/>
        </a:ext>
      </dgm:extLst>
    </dgm:pt>
    <dgm:pt modelId="{54EF2BEA-977C-4230-B5FC-D0BDA0C62A7D}" type="pres">
      <dgm:prSet presAssocID="{8164FD6E-0078-4B77-A94E-7CD1BF034CE9}" presName="spaceRect" presStyleCnt="0"/>
      <dgm:spPr/>
    </dgm:pt>
    <dgm:pt modelId="{50276D07-CC37-43F9-BB1A-3590E73EEEF5}" type="pres">
      <dgm:prSet presAssocID="{8164FD6E-0078-4B77-A94E-7CD1BF034CE9}" presName="textRect" presStyleLbl="revTx" presStyleIdx="5" presStyleCnt="6">
        <dgm:presLayoutVars>
          <dgm:chMax val="1"/>
          <dgm:chPref val="1"/>
        </dgm:presLayoutVars>
      </dgm:prSet>
      <dgm:spPr/>
    </dgm:pt>
  </dgm:ptLst>
  <dgm:cxnLst>
    <dgm:cxn modelId="{A61FAE12-FA14-4F80-8535-C3C2C5227704}" type="presOf" srcId="{D4C6F41A-ACD9-4BC0-8684-4391955F2BA1}" destId="{1A7130DA-51D8-4E6D-B7A9-921F4277F2FF}" srcOrd="0" destOrd="0" presId="urn:microsoft.com/office/officeart/2018/2/layout/IconLabelList"/>
    <dgm:cxn modelId="{0F3E9F13-19E1-4D99-8590-3AAD671E2FCA}" srcId="{55354CD0-1BB6-4BBD-A8AE-1A3BB731D842}" destId="{8164FD6E-0078-4B77-A94E-7CD1BF034CE9}" srcOrd="5" destOrd="0" parTransId="{AFCE4260-F71E-4B37-9D5B-CF5CB9FA1C75}" sibTransId="{0A2A88C7-2881-4E3A-92E9-2256BB8379BB}"/>
    <dgm:cxn modelId="{406D471E-D47C-44F8-945B-10FB24F758D5}" type="presOf" srcId="{0F4FD301-F249-433D-BF4D-C072EA5EC7E0}" destId="{B35A4F22-2B39-4974-964E-CDCD0847D194}" srcOrd="0" destOrd="0" presId="urn:microsoft.com/office/officeart/2018/2/layout/IconLabelList"/>
    <dgm:cxn modelId="{46C44521-C24C-4D19-96B2-5F65500CED55}" srcId="{55354CD0-1BB6-4BBD-A8AE-1A3BB731D842}" destId="{56B79774-D45A-44AE-8461-59B46D99BA09}" srcOrd="1" destOrd="0" parTransId="{AF9391D6-A8AD-470E-9730-D069A7CC41BA}" sibTransId="{90720793-3F8E-4F3C-BEAF-0052F3385FA5}"/>
    <dgm:cxn modelId="{2FC9FC93-53FD-4F1F-95CF-5C92B31AC681}" srcId="{55354CD0-1BB6-4BBD-A8AE-1A3BB731D842}" destId="{D4C6F41A-ACD9-4BC0-8684-4391955F2BA1}" srcOrd="2" destOrd="0" parTransId="{28B83730-887F-4F0C-92DB-E07A47EC8DEF}" sibTransId="{0CBD683B-ED44-4747-A236-53966CAA56F9}"/>
    <dgm:cxn modelId="{2037DC99-83BF-4C13-BE1E-AFCD24CFCB07}" type="presOf" srcId="{55354CD0-1BB6-4BBD-A8AE-1A3BB731D842}" destId="{4BEBB835-D1B1-428A-9F86-680F8E35D87D}" srcOrd="0" destOrd="0" presId="urn:microsoft.com/office/officeart/2018/2/layout/IconLabelList"/>
    <dgm:cxn modelId="{1DC51FA5-63F6-4234-B951-699786630C2E}" type="presOf" srcId="{44DA075A-578F-45A1-B730-FF2898C53E91}" destId="{4477963F-383F-4F75-8501-8709C27C66A3}" srcOrd="0" destOrd="0" presId="urn:microsoft.com/office/officeart/2018/2/layout/IconLabelList"/>
    <dgm:cxn modelId="{4C31DDBA-DB78-4613-84E0-FC287F87A77C}" srcId="{55354CD0-1BB6-4BBD-A8AE-1A3BB731D842}" destId="{0F4FD301-F249-433D-BF4D-C072EA5EC7E0}" srcOrd="4" destOrd="0" parTransId="{413A5D7B-F527-4289-816B-1E6D535B79D0}" sibTransId="{60B918A2-03BF-4A05-A09F-14051E8ED0BF}"/>
    <dgm:cxn modelId="{09D348CC-00D0-4855-94CF-2BC50B0272EA}" srcId="{55354CD0-1BB6-4BBD-A8AE-1A3BB731D842}" destId="{44DA075A-578F-45A1-B730-FF2898C53E91}" srcOrd="3" destOrd="0" parTransId="{42ED1C20-6704-48C2-9CCF-DE3D668849CD}" sibTransId="{82462074-3FC2-488E-882E-EC9E79FB34BC}"/>
    <dgm:cxn modelId="{484EC3CF-F326-4A33-ABFE-C0D07A8867D1}" type="presOf" srcId="{56B79774-D45A-44AE-8461-59B46D99BA09}" destId="{8EFA55CD-714D-464D-B2A8-1B95505990AC}" srcOrd="0" destOrd="0" presId="urn:microsoft.com/office/officeart/2018/2/layout/IconLabelList"/>
    <dgm:cxn modelId="{3E3CCFE6-87BB-41F1-A1CC-9940142981A7}" srcId="{55354CD0-1BB6-4BBD-A8AE-1A3BB731D842}" destId="{5A232A57-6070-466B-8B0E-C4F2EB1BAB34}" srcOrd="0" destOrd="0" parTransId="{7BCE7F26-490D-4145-A1ED-A34EFE8C44DC}" sibTransId="{0CB5A0DF-0BAF-4708-9283-16D3EBA0F037}"/>
    <dgm:cxn modelId="{C20741EB-30D7-4797-BEFC-608871F789FF}" type="presOf" srcId="{8164FD6E-0078-4B77-A94E-7CD1BF034CE9}" destId="{50276D07-CC37-43F9-BB1A-3590E73EEEF5}" srcOrd="0" destOrd="0" presId="urn:microsoft.com/office/officeart/2018/2/layout/IconLabelList"/>
    <dgm:cxn modelId="{76686EEB-3686-4343-8A0C-8FF29AEA03D9}" type="presOf" srcId="{5A232A57-6070-466B-8B0E-C4F2EB1BAB34}" destId="{1A78DAE9-0C0C-4AD0-982E-84E94706C78D}" srcOrd="0" destOrd="0" presId="urn:microsoft.com/office/officeart/2018/2/layout/IconLabelList"/>
    <dgm:cxn modelId="{04BAC004-01CB-4E7E-97B0-961E877B7FF5}" type="presParOf" srcId="{4BEBB835-D1B1-428A-9F86-680F8E35D87D}" destId="{A41F6383-C57F-45CA-9904-1873C487557E}" srcOrd="0" destOrd="0" presId="urn:microsoft.com/office/officeart/2018/2/layout/IconLabelList"/>
    <dgm:cxn modelId="{9CB0BF57-D9FD-442A-9E07-60AD23F45997}" type="presParOf" srcId="{A41F6383-C57F-45CA-9904-1873C487557E}" destId="{DF515F01-4AEC-49F6-B9BC-FB52231153CF}" srcOrd="0" destOrd="0" presId="urn:microsoft.com/office/officeart/2018/2/layout/IconLabelList"/>
    <dgm:cxn modelId="{03020D6C-876C-4E45-AA97-80CBF212312D}" type="presParOf" srcId="{A41F6383-C57F-45CA-9904-1873C487557E}" destId="{2086605F-3319-4099-BC33-DF17448E096D}" srcOrd="1" destOrd="0" presId="urn:microsoft.com/office/officeart/2018/2/layout/IconLabelList"/>
    <dgm:cxn modelId="{7869551E-7EB3-4B15-82B8-BFEAB80E4739}" type="presParOf" srcId="{A41F6383-C57F-45CA-9904-1873C487557E}" destId="{1A78DAE9-0C0C-4AD0-982E-84E94706C78D}" srcOrd="2" destOrd="0" presId="urn:microsoft.com/office/officeart/2018/2/layout/IconLabelList"/>
    <dgm:cxn modelId="{F152EB8B-9F2A-47B1-8E3E-1CBE83C296E3}" type="presParOf" srcId="{4BEBB835-D1B1-428A-9F86-680F8E35D87D}" destId="{F17F9A39-9215-433D-9B56-B77EF700B8E2}" srcOrd="1" destOrd="0" presId="urn:microsoft.com/office/officeart/2018/2/layout/IconLabelList"/>
    <dgm:cxn modelId="{311E2AD9-3DB0-40E1-91FE-165F72B532BE}" type="presParOf" srcId="{4BEBB835-D1B1-428A-9F86-680F8E35D87D}" destId="{5E07638F-A135-41CD-B100-1AD54807BE87}" srcOrd="2" destOrd="0" presId="urn:microsoft.com/office/officeart/2018/2/layout/IconLabelList"/>
    <dgm:cxn modelId="{D7108442-E072-4D1F-A1AC-2927A5572F61}" type="presParOf" srcId="{5E07638F-A135-41CD-B100-1AD54807BE87}" destId="{24190D79-C981-4EFE-8CF1-857CE7214C7A}" srcOrd="0" destOrd="0" presId="urn:microsoft.com/office/officeart/2018/2/layout/IconLabelList"/>
    <dgm:cxn modelId="{CA97E030-33FF-482D-A0C7-ECCDDE79CD82}" type="presParOf" srcId="{5E07638F-A135-41CD-B100-1AD54807BE87}" destId="{7A9CCCFD-3F49-4E64-A668-0DA80FDABFB9}" srcOrd="1" destOrd="0" presId="urn:microsoft.com/office/officeart/2018/2/layout/IconLabelList"/>
    <dgm:cxn modelId="{04F9EE36-77D8-41B4-B27A-1F5166457B13}" type="presParOf" srcId="{5E07638F-A135-41CD-B100-1AD54807BE87}" destId="{8EFA55CD-714D-464D-B2A8-1B95505990AC}" srcOrd="2" destOrd="0" presId="urn:microsoft.com/office/officeart/2018/2/layout/IconLabelList"/>
    <dgm:cxn modelId="{835992A6-ADCF-4D00-A1F0-FD69B3A1061D}" type="presParOf" srcId="{4BEBB835-D1B1-428A-9F86-680F8E35D87D}" destId="{3E5FBC56-C7DB-41E8-A661-08B9DE612627}" srcOrd="3" destOrd="0" presId="urn:microsoft.com/office/officeart/2018/2/layout/IconLabelList"/>
    <dgm:cxn modelId="{8DB4B832-51CB-43B3-9EF8-76C89E2D32B4}" type="presParOf" srcId="{4BEBB835-D1B1-428A-9F86-680F8E35D87D}" destId="{9769E417-38C4-4C2B-B026-BEC9773789A0}" srcOrd="4" destOrd="0" presId="urn:microsoft.com/office/officeart/2018/2/layout/IconLabelList"/>
    <dgm:cxn modelId="{23BC624B-6F15-4CBD-AD3B-5C9EDB19E2CF}" type="presParOf" srcId="{9769E417-38C4-4C2B-B026-BEC9773789A0}" destId="{E2794C05-EC5E-4EF8-934A-A81C1ED8C9A2}" srcOrd="0" destOrd="0" presId="urn:microsoft.com/office/officeart/2018/2/layout/IconLabelList"/>
    <dgm:cxn modelId="{82173641-87D7-4963-8484-7389CDC70F6D}" type="presParOf" srcId="{9769E417-38C4-4C2B-B026-BEC9773789A0}" destId="{68110259-44DE-4534-9868-8354A85CF633}" srcOrd="1" destOrd="0" presId="urn:microsoft.com/office/officeart/2018/2/layout/IconLabelList"/>
    <dgm:cxn modelId="{ABCCE568-6CF2-4719-9E67-8931AFCAFEC7}" type="presParOf" srcId="{9769E417-38C4-4C2B-B026-BEC9773789A0}" destId="{1A7130DA-51D8-4E6D-B7A9-921F4277F2FF}" srcOrd="2" destOrd="0" presId="urn:microsoft.com/office/officeart/2018/2/layout/IconLabelList"/>
    <dgm:cxn modelId="{B2BB9A9A-E8D1-4097-B293-BE11CFAD5035}" type="presParOf" srcId="{4BEBB835-D1B1-428A-9F86-680F8E35D87D}" destId="{9D7014F1-6FFA-47A2-BE4B-00731B0D0682}" srcOrd="5" destOrd="0" presId="urn:microsoft.com/office/officeart/2018/2/layout/IconLabelList"/>
    <dgm:cxn modelId="{E4480CB0-2538-4EB5-BF12-0411324C96B0}" type="presParOf" srcId="{4BEBB835-D1B1-428A-9F86-680F8E35D87D}" destId="{6B5235D0-F162-46C5-8156-C2A39BB62CC8}" srcOrd="6" destOrd="0" presId="urn:microsoft.com/office/officeart/2018/2/layout/IconLabelList"/>
    <dgm:cxn modelId="{E1F4E32F-F9D7-4303-B0B3-43501E392D3B}" type="presParOf" srcId="{6B5235D0-F162-46C5-8156-C2A39BB62CC8}" destId="{7ECEB1B7-2925-4F16-9D7C-C93F93610E13}" srcOrd="0" destOrd="0" presId="urn:microsoft.com/office/officeart/2018/2/layout/IconLabelList"/>
    <dgm:cxn modelId="{DCBD9D42-56BD-42E2-8A89-EF89F8810EE4}" type="presParOf" srcId="{6B5235D0-F162-46C5-8156-C2A39BB62CC8}" destId="{85885B94-B7A0-4004-9DCA-04BA4C893D0E}" srcOrd="1" destOrd="0" presId="urn:microsoft.com/office/officeart/2018/2/layout/IconLabelList"/>
    <dgm:cxn modelId="{163EB138-C6D2-4C0C-907C-DB0A51D5A30F}" type="presParOf" srcId="{6B5235D0-F162-46C5-8156-C2A39BB62CC8}" destId="{4477963F-383F-4F75-8501-8709C27C66A3}" srcOrd="2" destOrd="0" presId="urn:microsoft.com/office/officeart/2018/2/layout/IconLabelList"/>
    <dgm:cxn modelId="{FFD8965B-AE02-4AEA-AE1B-714F61EF68AD}" type="presParOf" srcId="{4BEBB835-D1B1-428A-9F86-680F8E35D87D}" destId="{7D166BB3-7262-40F7-AB87-C3A86E1D893D}" srcOrd="7" destOrd="0" presId="urn:microsoft.com/office/officeart/2018/2/layout/IconLabelList"/>
    <dgm:cxn modelId="{EFE6A1DA-3C94-47B5-A6E0-A5FEFE7950D2}" type="presParOf" srcId="{4BEBB835-D1B1-428A-9F86-680F8E35D87D}" destId="{4A7DDC56-699E-45AD-94EF-201508061316}" srcOrd="8" destOrd="0" presId="urn:microsoft.com/office/officeart/2018/2/layout/IconLabelList"/>
    <dgm:cxn modelId="{675351D6-2796-4993-AC5A-FE67CC5B35FA}" type="presParOf" srcId="{4A7DDC56-699E-45AD-94EF-201508061316}" destId="{4DE22681-4A76-41C4-9DF5-B37CDC143335}" srcOrd="0" destOrd="0" presId="urn:microsoft.com/office/officeart/2018/2/layout/IconLabelList"/>
    <dgm:cxn modelId="{54E94694-0537-43D1-B866-AA6A151941F0}" type="presParOf" srcId="{4A7DDC56-699E-45AD-94EF-201508061316}" destId="{FBB09413-A2CF-4E62-801C-E213024ADB28}" srcOrd="1" destOrd="0" presId="urn:microsoft.com/office/officeart/2018/2/layout/IconLabelList"/>
    <dgm:cxn modelId="{EF7C7F8C-8FFA-4430-B1AB-81766249DE0B}" type="presParOf" srcId="{4A7DDC56-699E-45AD-94EF-201508061316}" destId="{B35A4F22-2B39-4974-964E-CDCD0847D194}" srcOrd="2" destOrd="0" presId="urn:microsoft.com/office/officeart/2018/2/layout/IconLabelList"/>
    <dgm:cxn modelId="{F6DBA8C7-4F5E-470B-8FCC-7DF3315BAAC9}" type="presParOf" srcId="{4BEBB835-D1B1-428A-9F86-680F8E35D87D}" destId="{0DF57C02-CEC8-4A8D-AEBA-BAA7E1E6220C}" srcOrd="9" destOrd="0" presId="urn:microsoft.com/office/officeart/2018/2/layout/IconLabelList"/>
    <dgm:cxn modelId="{E80C2554-8472-46AF-94BE-F59B79E94C36}" type="presParOf" srcId="{4BEBB835-D1B1-428A-9F86-680F8E35D87D}" destId="{A73AA6CD-C650-479A-8BB4-A113B62706B2}" srcOrd="10" destOrd="0" presId="urn:microsoft.com/office/officeart/2018/2/layout/IconLabelList"/>
    <dgm:cxn modelId="{10B4BD89-6BB7-4365-9C60-8D7F9969D98F}" type="presParOf" srcId="{A73AA6CD-C650-479A-8BB4-A113B62706B2}" destId="{096F8FCE-418C-42EF-8901-727932E43506}" srcOrd="0" destOrd="0" presId="urn:microsoft.com/office/officeart/2018/2/layout/IconLabelList"/>
    <dgm:cxn modelId="{1BE5B898-5041-43C3-A488-0A3607313809}" type="presParOf" srcId="{A73AA6CD-C650-479A-8BB4-A113B62706B2}" destId="{54EF2BEA-977C-4230-B5FC-D0BDA0C62A7D}" srcOrd="1" destOrd="0" presId="urn:microsoft.com/office/officeart/2018/2/layout/IconLabelList"/>
    <dgm:cxn modelId="{8C2CE6CD-BB57-4388-BE1F-6308B238007C}" type="presParOf" srcId="{A73AA6CD-C650-479A-8BB4-A113B62706B2}" destId="{50276D07-CC37-43F9-BB1A-3590E73EEEF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C11478-1540-443D-87EB-80ADF9FAC0E5}"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A4A2455-B1DF-494C-BD31-D1CB0AD9DCEA}">
      <dgm:prSet/>
      <dgm:spPr/>
      <dgm:t>
        <a:bodyPr/>
        <a:lstStyle/>
        <a:p>
          <a:r>
            <a:rPr lang="en-US"/>
            <a:t>🦴 Osteomyelitis</a:t>
          </a:r>
        </a:p>
      </dgm:t>
    </dgm:pt>
    <dgm:pt modelId="{A381813B-DD31-4085-9CE4-CB7D8B364E31}" type="parTrans" cxnId="{B58E3180-5AB4-418B-A42F-5865424A42FB}">
      <dgm:prSet/>
      <dgm:spPr/>
      <dgm:t>
        <a:bodyPr/>
        <a:lstStyle/>
        <a:p>
          <a:endParaRPr lang="en-US"/>
        </a:p>
      </dgm:t>
    </dgm:pt>
    <dgm:pt modelId="{F8F8E7A9-6848-4513-A006-8D19737EFEB7}" type="sibTrans" cxnId="{B58E3180-5AB4-418B-A42F-5865424A42FB}">
      <dgm:prSet/>
      <dgm:spPr/>
      <dgm:t>
        <a:bodyPr/>
        <a:lstStyle/>
        <a:p>
          <a:endParaRPr lang="en-US"/>
        </a:p>
      </dgm:t>
    </dgm:pt>
    <dgm:pt modelId="{E5B78C0A-0B08-45AA-B527-36EAABA52410}">
      <dgm:prSet/>
      <dgm:spPr/>
      <dgm:t>
        <a:bodyPr/>
        <a:lstStyle/>
        <a:p>
          <a:r>
            <a:rPr lang="en-US"/>
            <a:t>🤒 Sepsis</a:t>
          </a:r>
        </a:p>
      </dgm:t>
    </dgm:pt>
    <dgm:pt modelId="{58A64A8F-B21E-4D08-8FD6-5E85A3E969E2}" type="parTrans" cxnId="{22C1BCE9-E8E7-4AA1-978E-D823A3979194}">
      <dgm:prSet/>
      <dgm:spPr/>
      <dgm:t>
        <a:bodyPr/>
        <a:lstStyle/>
        <a:p>
          <a:endParaRPr lang="en-US"/>
        </a:p>
      </dgm:t>
    </dgm:pt>
    <dgm:pt modelId="{065FC8F3-498D-474F-AC3B-FE33324F2BB7}" type="sibTrans" cxnId="{22C1BCE9-E8E7-4AA1-978E-D823A3979194}">
      <dgm:prSet/>
      <dgm:spPr/>
      <dgm:t>
        <a:bodyPr/>
        <a:lstStyle/>
        <a:p>
          <a:endParaRPr lang="en-US"/>
        </a:p>
      </dgm:t>
    </dgm:pt>
    <dgm:pt modelId="{2282D095-271B-4CCE-807B-9AED0D594AB8}">
      <dgm:prSet/>
      <dgm:spPr/>
      <dgm:t>
        <a:bodyPr/>
        <a:lstStyle/>
        <a:p>
          <a:r>
            <a:rPr lang="en-US"/>
            <a:t>😣 Chronic pain</a:t>
          </a:r>
        </a:p>
      </dgm:t>
    </dgm:pt>
    <dgm:pt modelId="{4171E57D-6120-405E-BBC7-E7E7B82B5872}" type="parTrans" cxnId="{EA5C0DF2-BB14-4E0D-8150-E3DF64F9BDBE}">
      <dgm:prSet/>
      <dgm:spPr/>
      <dgm:t>
        <a:bodyPr/>
        <a:lstStyle/>
        <a:p>
          <a:endParaRPr lang="en-US"/>
        </a:p>
      </dgm:t>
    </dgm:pt>
    <dgm:pt modelId="{6623430B-7776-48C2-A4E0-B7FF10002888}" type="sibTrans" cxnId="{EA5C0DF2-BB14-4E0D-8150-E3DF64F9BDBE}">
      <dgm:prSet/>
      <dgm:spPr/>
      <dgm:t>
        <a:bodyPr/>
        <a:lstStyle/>
        <a:p>
          <a:endParaRPr lang="en-US"/>
        </a:p>
      </dgm:t>
    </dgm:pt>
    <dgm:pt modelId="{DB93254A-457E-49D6-899B-4CAF64719341}">
      <dgm:prSet/>
      <dgm:spPr/>
      <dgm:t>
        <a:bodyPr/>
        <a:lstStyle/>
        <a:p>
          <a:r>
            <a:rPr lang="en-US"/>
            <a:t>🌀 Fistula formation</a:t>
          </a:r>
        </a:p>
      </dgm:t>
    </dgm:pt>
    <dgm:pt modelId="{94FB1019-CC7B-4122-895D-3C2DE54D15F2}" type="parTrans" cxnId="{2A8A2CD8-649A-4B7A-960A-C5C489D818A2}">
      <dgm:prSet/>
      <dgm:spPr/>
      <dgm:t>
        <a:bodyPr/>
        <a:lstStyle/>
        <a:p>
          <a:endParaRPr lang="en-US"/>
        </a:p>
      </dgm:t>
    </dgm:pt>
    <dgm:pt modelId="{16312F7A-F221-41A1-8409-818150A95859}" type="sibTrans" cxnId="{2A8A2CD8-649A-4B7A-960A-C5C489D818A2}">
      <dgm:prSet/>
      <dgm:spPr/>
      <dgm:t>
        <a:bodyPr/>
        <a:lstStyle/>
        <a:p>
          <a:endParaRPr lang="en-US"/>
        </a:p>
      </dgm:t>
    </dgm:pt>
    <dgm:pt modelId="{B50157E1-F9D9-4509-8DBF-8031D5A9A812}">
      <dgm:prSet/>
      <dgm:spPr/>
      <dgm:t>
        <a:bodyPr/>
        <a:lstStyle/>
        <a:p>
          <a:r>
            <a:rPr lang="en-US"/>
            <a:t>🕊 End-of-life skin failure</a:t>
          </a:r>
        </a:p>
      </dgm:t>
    </dgm:pt>
    <dgm:pt modelId="{13E94782-5026-4479-86D8-071CC9EC4960}" type="parTrans" cxnId="{1EE90EB9-3B6C-4471-9F05-81586753AD58}">
      <dgm:prSet/>
      <dgm:spPr/>
      <dgm:t>
        <a:bodyPr/>
        <a:lstStyle/>
        <a:p>
          <a:endParaRPr lang="en-US"/>
        </a:p>
      </dgm:t>
    </dgm:pt>
    <dgm:pt modelId="{28CA8177-1CAE-4D30-A9F9-C8ADF5EAC9A6}" type="sibTrans" cxnId="{1EE90EB9-3B6C-4471-9F05-81586753AD58}">
      <dgm:prSet/>
      <dgm:spPr/>
      <dgm:t>
        <a:bodyPr/>
        <a:lstStyle/>
        <a:p>
          <a:endParaRPr lang="en-US"/>
        </a:p>
      </dgm:t>
    </dgm:pt>
    <dgm:pt modelId="{6DA8A6B3-2B9C-41B9-8856-3189FB686F14}" type="pres">
      <dgm:prSet presAssocID="{0AC11478-1540-443D-87EB-80ADF9FAC0E5}" presName="root" presStyleCnt="0">
        <dgm:presLayoutVars>
          <dgm:dir/>
          <dgm:resizeHandles val="exact"/>
        </dgm:presLayoutVars>
      </dgm:prSet>
      <dgm:spPr/>
    </dgm:pt>
    <dgm:pt modelId="{6F62A17C-14F9-4321-A4FF-6C0C2BB8F6FC}" type="pres">
      <dgm:prSet presAssocID="{7A4A2455-B1DF-494C-BD31-D1CB0AD9DCEA}" presName="compNode" presStyleCnt="0"/>
      <dgm:spPr/>
    </dgm:pt>
    <dgm:pt modelId="{25998FE8-D6DD-4C5A-AB4C-D0E038625F03}" type="pres">
      <dgm:prSet presAssocID="{7A4A2455-B1DF-494C-BD31-D1CB0AD9DCEA}"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Stethoscope"/>
        </a:ext>
      </dgm:extLst>
    </dgm:pt>
    <dgm:pt modelId="{875374B8-3EA2-43EA-A2F6-A57B43262602}" type="pres">
      <dgm:prSet presAssocID="{7A4A2455-B1DF-494C-BD31-D1CB0AD9DCEA}" presName="spaceRect" presStyleCnt="0"/>
      <dgm:spPr/>
    </dgm:pt>
    <dgm:pt modelId="{E920E424-033C-446E-97EA-62C4D6E600D2}" type="pres">
      <dgm:prSet presAssocID="{7A4A2455-B1DF-494C-BD31-D1CB0AD9DCEA}" presName="textRect" presStyleLbl="revTx" presStyleIdx="0" presStyleCnt="5">
        <dgm:presLayoutVars>
          <dgm:chMax val="1"/>
          <dgm:chPref val="1"/>
        </dgm:presLayoutVars>
      </dgm:prSet>
      <dgm:spPr/>
    </dgm:pt>
    <dgm:pt modelId="{49CC8C3F-39C8-4CB5-BF49-3405EE5C4497}" type="pres">
      <dgm:prSet presAssocID="{F8F8E7A9-6848-4513-A006-8D19737EFEB7}" presName="sibTrans" presStyleCnt="0"/>
      <dgm:spPr/>
    </dgm:pt>
    <dgm:pt modelId="{3F0C8554-EC00-4A7B-83B5-B44A7824F45C}" type="pres">
      <dgm:prSet presAssocID="{E5B78C0A-0B08-45AA-B527-36EAABA52410}" presName="compNode" presStyleCnt="0"/>
      <dgm:spPr/>
    </dgm:pt>
    <dgm:pt modelId="{F0EE205F-E565-432B-B14F-271ACF86F9C7}" type="pres">
      <dgm:prSet presAssocID="{E5B78C0A-0B08-45AA-B527-36EAABA52410}"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V"/>
        </a:ext>
      </dgm:extLst>
    </dgm:pt>
    <dgm:pt modelId="{5C6662EF-AF38-4FCF-9F3D-1C74586A71AD}" type="pres">
      <dgm:prSet presAssocID="{E5B78C0A-0B08-45AA-B527-36EAABA52410}" presName="spaceRect" presStyleCnt="0"/>
      <dgm:spPr/>
    </dgm:pt>
    <dgm:pt modelId="{A4DC8610-55ED-4DA9-899B-59BF74834DC1}" type="pres">
      <dgm:prSet presAssocID="{E5B78C0A-0B08-45AA-B527-36EAABA52410}" presName="textRect" presStyleLbl="revTx" presStyleIdx="1" presStyleCnt="5">
        <dgm:presLayoutVars>
          <dgm:chMax val="1"/>
          <dgm:chPref val="1"/>
        </dgm:presLayoutVars>
      </dgm:prSet>
      <dgm:spPr/>
    </dgm:pt>
    <dgm:pt modelId="{8E62FDB4-89C3-48C4-B8FF-CC9CF38DCBD8}" type="pres">
      <dgm:prSet presAssocID="{065FC8F3-498D-474F-AC3B-FE33324F2BB7}" presName="sibTrans" presStyleCnt="0"/>
      <dgm:spPr/>
    </dgm:pt>
    <dgm:pt modelId="{CC4095B7-DAC1-4D3F-B4E1-0A09B4FC29F8}" type="pres">
      <dgm:prSet presAssocID="{2282D095-271B-4CCE-807B-9AED0D594AB8}" presName="compNode" presStyleCnt="0"/>
      <dgm:spPr/>
    </dgm:pt>
    <dgm:pt modelId="{F4875545-49CF-4081-9DB5-C4ACBF136BB7}" type="pres">
      <dgm:prSet presAssocID="{2282D095-271B-4CCE-807B-9AED0D594AB8}"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edicine"/>
        </a:ext>
      </dgm:extLst>
    </dgm:pt>
    <dgm:pt modelId="{3D66E20E-5A65-48C2-8AE3-9CF45E47AACC}" type="pres">
      <dgm:prSet presAssocID="{2282D095-271B-4CCE-807B-9AED0D594AB8}" presName="spaceRect" presStyleCnt="0"/>
      <dgm:spPr/>
    </dgm:pt>
    <dgm:pt modelId="{27711ED9-A46B-4E0E-BFB1-DB0C24CABD42}" type="pres">
      <dgm:prSet presAssocID="{2282D095-271B-4CCE-807B-9AED0D594AB8}" presName="textRect" presStyleLbl="revTx" presStyleIdx="2" presStyleCnt="5">
        <dgm:presLayoutVars>
          <dgm:chMax val="1"/>
          <dgm:chPref val="1"/>
        </dgm:presLayoutVars>
      </dgm:prSet>
      <dgm:spPr/>
    </dgm:pt>
    <dgm:pt modelId="{4EAD2337-EEFF-4DB6-ACE6-1941D7DC6312}" type="pres">
      <dgm:prSet presAssocID="{6623430B-7776-48C2-A4E0-B7FF10002888}" presName="sibTrans" presStyleCnt="0"/>
      <dgm:spPr/>
    </dgm:pt>
    <dgm:pt modelId="{DA19A327-423E-4CD3-8721-AFE496D7823F}" type="pres">
      <dgm:prSet presAssocID="{DB93254A-457E-49D6-899B-4CAF64719341}" presName="compNode" presStyleCnt="0"/>
      <dgm:spPr/>
    </dgm:pt>
    <dgm:pt modelId="{D3F5A187-5FC9-4024-8CAF-0166A50BFE35}" type="pres">
      <dgm:prSet presAssocID="{DB93254A-457E-49D6-899B-4CAF64719341}"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a:ext>
      </dgm:extLst>
    </dgm:pt>
    <dgm:pt modelId="{DBE35883-8CAB-46C2-854B-23C94D0003FF}" type="pres">
      <dgm:prSet presAssocID="{DB93254A-457E-49D6-899B-4CAF64719341}" presName="spaceRect" presStyleCnt="0"/>
      <dgm:spPr/>
    </dgm:pt>
    <dgm:pt modelId="{F93EB9BC-AA38-4B93-91A6-524542DBC4D2}" type="pres">
      <dgm:prSet presAssocID="{DB93254A-457E-49D6-899B-4CAF64719341}" presName="textRect" presStyleLbl="revTx" presStyleIdx="3" presStyleCnt="5">
        <dgm:presLayoutVars>
          <dgm:chMax val="1"/>
          <dgm:chPref val="1"/>
        </dgm:presLayoutVars>
      </dgm:prSet>
      <dgm:spPr/>
    </dgm:pt>
    <dgm:pt modelId="{08BA4E0F-C9A4-4EEE-9CF6-118E54CB27F3}" type="pres">
      <dgm:prSet presAssocID="{16312F7A-F221-41A1-8409-818150A95859}" presName="sibTrans" presStyleCnt="0"/>
      <dgm:spPr/>
    </dgm:pt>
    <dgm:pt modelId="{31D17753-3569-4078-BA70-8D47DC05CDCE}" type="pres">
      <dgm:prSet presAssocID="{B50157E1-F9D9-4509-8DBF-8031D5A9A812}" presName="compNode" presStyleCnt="0"/>
      <dgm:spPr/>
    </dgm:pt>
    <dgm:pt modelId="{D26D105E-90B7-4EA7-B0B9-108B8FBB2E26}" type="pres">
      <dgm:prSet presAssocID="{B50157E1-F9D9-4509-8DBF-8031D5A9A812}"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Lightning"/>
        </a:ext>
      </dgm:extLst>
    </dgm:pt>
    <dgm:pt modelId="{5C783F9D-828D-4904-AC4C-A59120ABC17D}" type="pres">
      <dgm:prSet presAssocID="{B50157E1-F9D9-4509-8DBF-8031D5A9A812}" presName="spaceRect" presStyleCnt="0"/>
      <dgm:spPr/>
    </dgm:pt>
    <dgm:pt modelId="{97E00BBC-040F-404C-ABE6-38D64289D940}" type="pres">
      <dgm:prSet presAssocID="{B50157E1-F9D9-4509-8DBF-8031D5A9A812}" presName="textRect" presStyleLbl="revTx" presStyleIdx="4" presStyleCnt="5">
        <dgm:presLayoutVars>
          <dgm:chMax val="1"/>
          <dgm:chPref val="1"/>
        </dgm:presLayoutVars>
      </dgm:prSet>
      <dgm:spPr/>
    </dgm:pt>
  </dgm:ptLst>
  <dgm:cxnLst>
    <dgm:cxn modelId="{1518C624-6E3E-4037-8ACC-073E53DE9149}" type="presOf" srcId="{E5B78C0A-0B08-45AA-B527-36EAABA52410}" destId="{A4DC8610-55ED-4DA9-899B-59BF74834DC1}" srcOrd="0" destOrd="0" presId="urn:microsoft.com/office/officeart/2018/2/layout/IconLabelList"/>
    <dgm:cxn modelId="{BFD4FD70-294C-4399-8BDF-9811CA3D8A12}" type="presOf" srcId="{0AC11478-1540-443D-87EB-80ADF9FAC0E5}" destId="{6DA8A6B3-2B9C-41B9-8856-3189FB686F14}" srcOrd="0" destOrd="0" presId="urn:microsoft.com/office/officeart/2018/2/layout/IconLabelList"/>
    <dgm:cxn modelId="{4F716275-8B00-46DB-8CB5-FB9F320260F9}" type="presOf" srcId="{B50157E1-F9D9-4509-8DBF-8031D5A9A812}" destId="{97E00BBC-040F-404C-ABE6-38D64289D940}" srcOrd="0" destOrd="0" presId="urn:microsoft.com/office/officeart/2018/2/layout/IconLabelList"/>
    <dgm:cxn modelId="{B58E3180-5AB4-418B-A42F-5865424A42FB}" srcId="{0AC11478-1540-443D-87EB-80ADF9FAC0E5}" destId="{7A4A2455-B1DF-494C-BD31-D1CB0AD9DCEA}" srcOrd="0" destOrd="0" parTransId="{A381813B-DD31-4085-9CE4-CB7D8B364E31}" sibTransId="{F8F8E7A9-6848-4513-A006-8D19737EFEB7}"/>
    <dgm:cxn modelId="{DBD38F90-F3B9-41EC-8939-7F46DD02C1DD}" type="presOf" srcId="{7A4A2455-B1DF-494C-BD31-D1CB0AD9DCEA}" destId="{E920E424-033C-446E-97EA-62C4D6E600D2}" srcOrd="0" destOrd="0" presId="urn:microsoft.com/office/officeart/2018/2/layout/IconLabelList"/>
    <dgm:cxn modelId="{1EE90EB9-3B6C-4471-9F05-81586753AD58}" srcId="{0AC11478-1540-443D-87EB-80ADF9FAC0E5}" destId="{B50157E1-F9D9-4509-8DBF-8031D5A9A812}" srcOrd="4" destOrd="0" parTransId="{13E94782-5026-4479-86D8-071CC9EC4960}" sibTransId="{28CA8177-1CAE-4D30-A9F9-C8ADF5EAC9A6}"/>
    <dgm:cxn modelId="{2A8A2CD8-649A-4B7A-960A-C5C489D818A2}" srcId="{0AC11478-1540-443D-87EB-80ADF9FAC0E5}" destId="{DB93254A-457E-49D6-899B-4CAF64719341}" srcOrd="3" destOrd="0" parTransId="{94FB1019-CC7B-4122-895D-3C2DE54D15F2}" sibTransId="{16312F7A-F221-41A1-8409-818150A95859}"/>
    <dgm:cxn modelId="{9A4E81E9-7011-4D9B-BD1F-B4D58F0AD832}" type="presOf" srcId="{DB93254A-457E-49D6-899B-4CAF64719341}" destId="{F93EB9BC-AA38-4B93-91A6-524542DBC4D2}" srcOrd="0" destOrd="0" presId="urn:microsoft.com/office/officeart/2018/2/layout/IconLabelList"/>
    <dgm:cxn modelId="{22C1BCE9-E8E7-4AA1-978E-D823A3979194}" srcId="{0AC11478-1540-443D-87EB-80ADF9FAC0E5}" destId="{E5B78C0A-0B08-45AA-B527-36EAABA52410}" srcOrd="1" destOrd="0" parTransId="{58A64A8F-B21E-4D08-8FD6-5E85A3E969E2}" sibTransId="{065FC8F3-498D-474F-AC3B-FE33324F2BB7}"/>
    <dgm:cxn modelId="{EA5C0DF2-BB14-4E0D-8150-E3DF64F9BDBE}" srcId="{0AC11478-1540-443D-87EB-80ADF9FAC0E5}" destId="{2282D095-271B-4CCE-807B-9AED0D594AB8}" srcOrd="2" destOrd="0" parTransId="{4171E57D-6120-405E-BBC7-E7E7B82B5872}" sibTransId="{6623430B-7776-48C2-A4E0-B7FF10002888}"/>
    <dgm:cxn modelId="{A9ACE6F4-54B6-4732-A451-4E3365639C24}" type="presOf" srcId="{2282D095-271B-4CCE-807B-9AED0D594AB8}" destId="{27711ED9-A46B-4E0E-BFB1-DB0C24CABD42}" srcOrd="0" destOrd="0" presId="urn:microsoft.com/office/officeart/2018/2/layout/IconLabelList"/>
    <dgm:cxn modelId="{5A8E21D7-F9D8-409F-BA8E-A06B3ABB62B8}" type="presParOf" srcId="{6DA8A6B3-2B9C-41B9-8856-3189FB686F14}" destId="{6F62A17C-14F9-4321-A4FF-6C0C2BB8F6FC}" srcOrd="0" destOrd="0" presId="urn:microsoft.com/office/officeart/2018/2/layout/IconLabelList"/>
    <dgm:cxn modelId="{D44010D0-D70E-48E8-90C6-9E92A85570CC}" type="presParOf" srcId="{6F62A17C-14F9-4321-A4FF-6C0C2BB8F6FC}" destId="{25998FE8-D6DD-4C5A-AB4C-D0E038625F03}" srcOrd="0" destOrd="0" presId="urn:microsoft.com/office/officeart/2018/2/layout/IconLabelList"/>
    <dgm:cxn modelId="{F3B7F1FF-6C0E-4A98-9885-482A9B228581}" type="presParOf" srcId="{6F62A17C-14F9-4321-A4FF-6C0C2BB8F6FC}" destId="{875374B8-3EA2-43EA-A2F6-A57B43262602}" srcOrd="1" destOrd="0" presId="urn:microsoft.com/office/officeart/2018/2/layout/IconLabelList"/>
    <dgm:cxn modelId="{8B7A20B1-74C8-4FA9-A76B-2930711D56AD}" type="presParOf" srcId="{6F62A17C-14F9-4321-A4FF-6C0C2BB8F6FC}" destId="{E920E424-033C-446E-97EA-62C4D6E600D2}" srcOrd="2" destOrd="0" presId="urn:microsoft.com/office/officeart/2018/2/layout/IconLabelList"/>
    <dgm:cxn modelId="{2CB2D6F1-B7A2-4DEA-B8E4-E9740D6F5741}" type="presParOf" srcId="{6DA8A6B3-2B9C-41B9-8856-3189FB686F14}" destId="{49CC8C3F-39C8-4CB5-BF49-3405EE5C4497}" srcOrd="1" destOrd="0" presId="urn:microsoft.com/office/officeart/2018/2/layout/IconLabelList"/>
    <dgm:cxn modelId="{AE5BF82B-16D3-4DA7-ADAB-289DD544B53A}" type="presParOf" srcId="{6DA8A6B3-2B9C-41B9-8856-3189FB686F14}" destId="{3F0C8554-EC00-4A7B-83B5-B44A7824F45C}" srcOrd="2" destOrd="0" presId="urn:microsoft.com/office/officeart/2018/2/layout/IconLabelList"/>
    <dgm:cxn modelId="{DE9931E3-2834-4A18-86E2-601B1960E108}" type="presParOf" srcId="{3F0C8554-EC00-4A7B-83B5-B44A7824F45C}" destId="{F0EE205F-E565-432B-B14F-271ACF86F9C7}" srcOrd="0" destOrd="0" presId="urn:microsoft.com/office/officeart/2018/2/layout/IconLabelList"/>
    <dgm:cxn modelId="{4284BB14-99DD-4022-AE29-FA666F437C67}" type="presParOf" srcId="{3F0C8554-EC00-4A7B-83B5-B44A7824F45C}" destId="{5C6662EF-AF38-4FCF-9F3D-1C74586A71AD}" srcOrd="1" destOrd="0" presId="urn:microsoft.com/office/officeart/2018/2/layout/IconLabelList"/>
    <dgm:cxn modelId="{18493471-7751-41A1-91F2-FBE16663F180}" type="presParOf" srcId="{3F0C8554-EC00-4A7B-83B5-B44A7824F45C}" destId="{A4DC8610-55ED-4DA9-899B-59BF74834DC1}" srcOrd="2" destOrd="0" presId="urn:microsoft.com/office/officeart/2018/2/layout/IconLabelList"/>
    <dgm:cxn modelId="{E8F2F45D-3E86-4AD9-B63C-6FC68D51CADA}" type="presParOf" srcId="{6DA8A6B3-2B9C-41B9-8856-3189FB686F14}" destId="{8E62FDB4-89C3-48C4-B8FF-CC9CF38DCBD8}" srcOrd="3" destOrd="0" presId="urn:microsoft.com/office/officeart/2018/2/layout/IconLabelList"/>
    <dgm:cxn modelId="{523A7B7E-1D36-41E6-B3A8-2F502B537732}" type="presParOf" srcId="{6DA8A6B3-2B9C-41B9-8856-3189FB686F14}" destId="{CC4095B7-DAC1-4D3F-B4E1-0A09B4FC29F8}" srcOrd="4" destOrd="0" presId="urn:microsoft.com/office/officeart/2018/2/layout/IconLabelList"/>
    <dgm:cxn modelId="{B83FBBFA-6D9A-408F-A3FC-E284BE206918}" type="presParOf" srcId="{CC4095B7-DAC1-4D3F-B4E1-0A09B4FC29F8}" destId="{F4875545-49CF-4081-9DB5-C4ACBF136BB7}" srcOrd="0" destOrd="0" presId="urn:microsoft.com/office/officeart/2018/2/layout/IconLabelList"/>
    <dgm:cxn modelId="{0B0FC14A-D338-4124-A770-72FA86872666}" type="presParOf" srcId="{CC4095B7-DAC1-4D3F-B4E1-0A09B4FC29F8}" destId="{3D66E20E-5A65-48C2-8AE3-9CF45E47AACC}" srcOrd="1" destOrd="0" presId="urn:microsoft.com/office/officeart/2018/2/layout/IconLabelList"/>
    <dgm:cxn modelId="{9631B87C-F459-4AB2-A4C5-46413A24217C}" type="presParOf" srcId="{CC4095B7-DAC1-4D3F-B4E1-0A09B4FC29F8}" destId="{27711ED9-A46B-4E0E-BFB1-DB0C24CABD42}" srcOrd="2" destOrd="0" presId="urn:microsoft.com/office/officeart/2018/2/layout/IconLabelList"/>
    <dgm:cxn modelId="{23DE1116-6EE7-4DA2-BDBC-FB62CECF0EE2}" type="presParOf" srcId="{6DA8A6B3-2B9C-41B9-8856-3189FB686F14}" destId="{4EAD2337-EEFF-4DB6-ACE6-1941D7DC6312}" srcOrd="5" destOrd="0" presId="urn:microsoft.com/office/officeart/2018/2/layout/IconLabelList"/>
    <dgm:cxn modelId="{3BD59985-3031-4F82-BADA-BE84322CD0FA}" type="presParOf" srcId="{6DA8A6B3-2B9C-41B9-8856-3189FB686F14}" destId="{DA19A327-423E-4CD3-8721-AFE496D7823F}" srcOrd="6" destOrd="0" presId="urn:microsoft.com/office/officeart/2018/2/layout/IconLabelList"/>
    <dgm:cxn modelId="{C14A0757-8D42-4FE8-A072-DC5EC20038D2}" type="presParOf" srcId="{DA19A327-423E-4CD3-8721-AFE496D7823F}" destId="{D3F5A187-5FC9-4024-8CAF-0166A50BFE35}" srcOrd="0" destOrd="0" presId="urn:microsoft.com/office/officeart/2018/2/layout/IconLabelList"/>
    <dgm:cxn modelId="{50C0E243-70CE-4C42-960F-EC8E630BBC08}" type="presParOf" srcId="{DA19A327-423E-4CD3-8721-AFE496D7823F}" destId="{DBE35883-8CAB-46C2-854B-23C94D0003FF}" srcOrd="1" destOrd="0" presId="urn:microsoft.com/office/officeart/2018/2/layout/IconLabelList"/>
    <dgm:cxn modelId="{34AC77AD-2B79-4E73-B035-6EC2ED24C374}" type="presParOf" srcId="{DA19A327-423E-4CD3-8721-AFE496D7823F}" destId="{F93EB9BC-AA38-4B93-91A6-524542DBC4D2}" srcOrd="2" destOrd="0" presId="urn:microsoft.com/office/officeart/2018/2/layout/IconLabelList"/>
    <dgm:cxn modelId="{A7D1B4D0-9CF9-4F97-BB75-AF5651BDFE2B}" type="presParOf" srcId="{6DA8A6B3-2B9C-41B9-8856-3189FB686F14}" destId="{08BA4E0F-C9A4-4EEE-9CF6-118E54CB27F3}" srcOrd="7" destOrd="0" presId="urn:microsoft.com/office/officeart/2018/2/layout/IconLabelList"/>
    <dgm:cxn modelId="{9831B607-6004-430C-ABEC-B4D88616C0C5}" type="presParOf" srcId="{6DA8A6B3-2B9C-41B9-8856-3189FB686F14}" destId="{31D17753-3569-4078-BA70-8D47DC05CDCE}" srcOrd="8" destOrd="0" presId="urn:microsoft.com/office/officeart/2018/2/layout/IconLabelList"/>
    <dgm:cxn modelId="{D36E3FA2-D9FD-4FAC-8EA3-0A03FEB850A4}" type="presParOf" srcId="{31D17753-3569-4078-BA70-8D47DC05CDCE}" destId="{D26D105E-90B7-4EA7-B0B9-108B8FBB2E26}" srcOrd="0" destOrd="0" presId="urn:microsoft.com/office/officeart/2018/2/layout/IconLabelList"/>
    <dgm:cxn modelId="{5DC44947-1DF3-46FA-A1AD-0529ACA4F6A5}" type="presParOf" srcId="{31D17753-3569-4078-BA70-8D47DC05CDCE}" destId="{5C783F9D-828D-4904-AC4C-A59120ABC17D}" srcOrd="1" destOrd="0" presId="urn:microsoft.com/office/officeart/2018/2/layout/IconLabelList"/>
    <dgm:cxn modelId="{8A311976-1906-414A-B7DA-044B31C7262C}" type="presParOf" srcId="{31D17753-3569-4078-BA70-8D47DC05CDCE}" destId="{97E00BBC-040F-404C-ABE6-38D64289D94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DD03F-FD12-40BF-9919-F54F41916C3B}">
      <dsp:nvSpPr>
        <dsp:cNvPr id="0" name=""/>
        <dsp:cNvSpPr/>
      </dsp:nvSpPr>
      <dsp:spPr>
        <a:xfrm>
          <a:off x="2968" y="907674"/>
          <a:ext cx="2119288" cy="134574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62B170-7055-4550-A7C1-98D8F16AD2DA}">
      <dsp:nvSpPr>
        <dsp:cNvPr id="0" name=""/>
        <dsp:cNvSpPr/>
      </dsp:nvSpPr>
      <dsp:spPr>
        <a:xfrm>
          <a:off x="238444" y="1131376"/>
          <a:ext cx="2119288" cy="134574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 Hemostasis</a:t>
          </a:r>
        </a:p>
      </dsp:txBody>
      <dsp:txXfrm>
        <a:off x="277860" y="1170792"/>
        <a:ext cx="2040456" cy="1266916"/>
      </dsp:txXfrm>
    </dsp:sp>
    <dsp:sp modelId="{42D53571-CA29-4874-A4C3-1F238E30D029}">
      <dsp:nvSpPr>
        <dsp:cNvPr id="0" name=""/>
        <dsp:cNvSpPr/>
      </dsp:nvSpPr>
      <dsp:spPr>
        <a:xfrm>
          <a:off x="2593209" y="907674"/>
          <a:ext cx="2119288" cy="134574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3FCF07-A47C-49FC-B1FD-32FA52F9210C}">
      <dsp:nvSpPr>
        <dsp:cNvPr id="0" name=""/>
        <dsp:cNvSpPr/>
      </dsp:nvSpPr>
      <dsp:spPr>
        <a:xfrm>
          <a:off x="2828685" y="1131376"/>
          <a:ext cx="2119288" cy="134574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 Inflammation</a:t>
          </a:r>
        </a:p>
      </dsp:txBody>
      <dsp:txXfrm>
        <a:off x="2868101" y="1170792"/>
        <a:ext cx="2040456" cy="1266916"/>
      </dsp:txXfrm>
    </dsp:sp>
    <dsp:sp modelId="{43DF119C-5AB6-43EC-8BC7-069B39B5556B}">
      <dsp:nvSpPr>
        <dsp:cNvPr id="0" name=""/>
        <dsp:cNvSpPr/>
      </dsp:nvSpPr>
      <dsp:spPr>
        <a:xfrm>
          <a:off x="5183450" y="907674"/>
          <a:ext cx="2119288" cy="134574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EFD160-0BE7-4880-8DCB-8E9008B829B3}">
      <dsp:nvSpPr>
        <dsp:cNvPr id="0" name=""/>
        <dsp:cNvSpPr/>
      </dsp:nvSpPr>
      <dsp:spPr>
        <a:xfrm>
          <a:off x="5418927" y="1131376"/>
          <a:ext cx="2119288" cy="134574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 Proliferation (granulation, angiogenesis, epithelialization)</a:t>
          </a:r>
        </a:p>
      </dsp:txBody>
      <dsp:txXfrm>
        <a:off x="5458343" y="1170792"/>
        <a:ext cx="2040456" cy="1266916"/>
      </dsp:txXfrm>
    </dsp:sp>
    <dsp:sp modelId="{15AA80A5-43A4-42D5-B062-F74E41BDA7FB}">
      <dsp:nvSpPr>
        <dsp:cNvPr id="0" name=""/>
        <dsp:cNvSpPr/>
      </dsp:nvSpPr>
      <dsp:spPr>
        <a:xfrm>
          <a:off x="7773692" y="907674"/>
          <a:ext cx="2119288" cy="134574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8146C5-3573-4211-B772-9A87DBB0C8CA}">
      <dsp:nvSpPr>
        <dsp:cNvPr id="0" name=""/>
        <dsp:cNvSpPr/>
      </dsp:nvSpPr>
      <dsp:spPr>
        <a:xfrm>
          <a:off x="8009168" y="1131376"/>
          <a:ext cx="2119288" cy="134574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 Remodeling</a:t>
          </a:r>
        </a:p>
      </dsp:txBody>
      <dsp:txXfrm>
        <a:off x="8048584" y="1170792"/>
        <a:ext cx="2040456" cy="12669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A4C04-7386-494A-8B14-BB365828BF71}">
      <dsp:nvSpPr>
        <dsp:cNvPr id="0" name=""/>
        <dsp:cNvSpPr/>
      </dsp:nvSpPr>
      <dsp:spPr>
        <a:xfrm>
          <a:off x="902330" y="1025"/>
          <a:ext cx="2602114" cy="1561268"/>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 Abscess</a:t>
          </a:r>
        </a:p>
      </dsp:txBody>
      <dsp:txXfrm>
        <a:off x="902330" y="1025"/>
        <a:ext cx="2602114" cy="1561268"/>
      </dsp:txXfrm>
    </dsp:sp>
    <dsp:sp modelId="{31C3528F-C903-4531-A31E-36AC6DFF085C}">
      <dsp:nvSpPr>
        <dsp:cNvPr id="0" name=""/>
        <dsp:cNvSpPr/>
      </dsp:nvSpPr>
      <dsp:spPr>
        <a:xfrm>
          <a:off x="3764655" y="1025"/>
          <a:ext cx="2602114" cy="1561268"/>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 Osteomyelitis</a:t>
          </a:r>
        </a:p>
      </dsp:txBody>
      <dsp:txXfrm>
        <a:off x="3764655" y="1025"/>
        <a:ext cx="2602114" cy="1561268"/>
      </dsp:txXfrm>
    </dsp:sp>
    <dsp:sp modelId="{ECF47AB1-D88F-4169-922A-DCCD80F2E53D}">
      <dsp:nvSpPr>
        <dsp:cNvPr id="0" name=""/>
        <dsp:cNvSpPr/>
      </dsp:nvSpPr>
      <dsp:spPr>
        <a:xfrm>
          <a:off x="6626980" y="1025"/>
          <a:ext cx="2602114" cy="1561268"/>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 Necrotizing infection</a:t>
          </a:r>
        </a:p>
      </dsp:txBody>
      <dsp:txXfrm>
        <a:off x="6626980" y="1025"/>
        <a:ext cx="2602114" cy="1561268"/>
      </dsp:txXfrm>
    </dsp:sp>
    <dsp:sp modelId="{B373EB3F-829C-408E-A711-9449946637E0}">
      <dsp:nvSpPr>
        <dsp:cNvPr id="0" name=""/>
        <dsp:cNvSpPr/>
      </dsp:nvSpPr>
      <dsp:spPr>
        <a:xfrm>
          <a:off x="2333492" y="1822505"/>
          <a:ext cx="2602114" cy="1561268"/>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 Amputation</a:t>
          </a:r>
        </a:p>
      </dsp:txBody>
      <dsp:txXfrm>
        <a:off x="2333492" y="1822505"/>
        <a:ext cx="2602114" cy="1561268"/>
      </dsp:txXfrm>
    </dsp:sp>
    <dsp:sp modelId="{9B6F538E-697C-4C50-87F8-C14D4D316313}">
      <dsp:nvSpPr>
        <dsp:cNvPr id="0" name=""/>
        <dsp:cNvSpPr/>
      </dsp:nvSpPr>
      <dsp:spPr>
        <a:xfrm>
          <a:off x="5195818" y="1822505"/>
          <a:ext cx="2602114" cy="1561268"/>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 Recurrence</a:t>
          </a:r>
        </a:p>
      </dsp:txBody>
      <dsp:txXfrm>
        <a:off x="5195818" y="1822505"/>
        <a:ext cx="2602114" cy="15612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6E902-4008-4C8C-BAD3-57D3B13221F6}">
      <dsp:nvSpPr>
        <dsp:cNvPr id="0" name=""/>
        <dsp:cNvSpPr/>
      </dsp:nvSpPr>
      <dsp:spPr>
        <a:xfrm>
          <a:off x="0" y="637306"/>
          <a:ext cx="2849463" cy="180940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ABFB6E-371D-4143-8B2E-34F757BC1929}">
      <dsp:nvSpPr>
        <dsp:cNvPr id="0" name=""/>
        <dsp:cNvSpPr/>
      </dsp:nvSpPr>
      <dsp:spPr>
        <a:xfrm>
          <a:off x="316607" y="938083"/>
          <a:ext cx="2849463" cy="180940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 Suspected osteomyelitis</a:t>
          </a:r>
        </a:p>
      </dsp:txBody>
      <dsp:txXfrm>
        <a:off x="369603" y="991079"/>
        <a:ext cx="2743471" cy="1703417"/>
      </dsp:txXfrm>
    </dsp:sp>
    <dsp:sp modelId="{E29E17BA-7B70-4BE7-A2A4-134A55F25D28}">
      <dsp:nvSpPr>
        <dsp:cNvPr id="0" name=""/>
        <dsp:cNvSpPr/>
      </dsp:nvSpPr>
      <dsp:spPr>
        <a:xfrm>
          <a:off x="3482677" y="637306"/>
          <a:ext cx="2849463" cy="180940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01AFFC-A4A1-42A1-B67C-A31BF88D7B6B}">
      <dsp:nvSpPr>
        <dsp:cNvPr id="0" name=""/>
        <dsp:cNvSpPr/>
      </dsp:nvSpPr>
      <dsp:spPr>
        <a:xfrm>
          <a:off x="3799284" y="938083"/>
          <a:ext cx="2849463" cy="180940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 ABI &lt;0.8 or &gt;1.3, need for vascular intervention</a:t>
          </a:r>
        </a:p>
      </dsp:txBody>
      <dsp:txXfrm>
        <a:off x="3852280" y="991079"/>
        <a:ext cx="2743471" cy="1703417"/>
      </dsp:txXfrm>
    </dsp:sp>
    <dsp:sp modelId="{D8315EC2-8715-4FEA-B887-D1512AEC51DE}">
      <dsp:nvSpPr>
        <dsp:cNvPr id="0" name=""/>
        <dsp:cNvSpPr/>
      </dsp:nvSpPr>
      <dsp:spPr>
        <a:xfrm>
          <a:off x="6965354" y="637306"/>
          <a:ext cx="2849463" cy="180940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7FBE0E-81E7-450F-96EF-BACEABDD326E}">
      <dsp:nvSpPr>
        <dsp:cNvPr id="0" name=""/>
        <dsp:cNvSpPr/>
      </dsp:nvSpPr>
      <dsp:spPr>
        <a:xfrm>
          <a:off x="7281961" y="938083"/>
          <a:ext cx="2849463" cy="180940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 Suspected malignancy</a:t>
          </a:r>
        </a:p>
      </dsp:txBody>
      <dsp:txXfrm>
        <a:off x="7334957" y="991079"/>
        <a:ext cx="2743471" cy="17034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7EC6A-3C4D-4A00-B560-34EC9006F11F}">
      <dsp:nvSpPr>
        <dsp:cNvPr id="0" name=""/>
        <dsp:cNvSpPr/>
      </dsp:nvSpPr>
      <dsp:spPr>
        <a:xfrm>
          <a:off x="0" y="46331"/>
          <a:ext cx="6545199" cy="720720"/>
        </a:xfrm>
        <a:prstGeom prst="round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 Sharp/selective debridement</a:t>
          </a:r>
        </a:p>
      </dsp:txBody>
      <dsp:txXfrm>
        <a:off x="35183" y="81514"/>
        <a:ext cx="6474833" cy="650354"/>
      </dsp:txXfrm>
    </dsp:sp>
    <dsp:sp modelId="{7141F35F-6E40-4E2B-8DCE-C1C25F4E2E55}">
      <dsp:nvSpPr>
        <dsp:cNvPr id="0" name=""/>
        <dsp:cNvSpPr/>
      </dsp:nvSpPr>
      <dsp:spPr>
        <a:xfrm>
          <a:off x="0" y="847691"/>
          <a:ext cx="6545199" cy="720720"/>
        </a:xfrm>
        <a:prstGeom prst="roundRect">
          <a:avLst/>
        </a:prstGeom>
        <a:gradFill rotWithShape="0">
          <a:gsLst>
            <a:gs pos="0">
              <a:schemeClr val="accent2">
                <a:hueOff val="-1813441"/>
                <a:satOff val="1047"/>
                <a:lumOff val="-1921"/>
                <a:alphaOff val="0"/>
                <a:tint val="98000"/>
                <a:lumMod val="100000"/>
              </a:schemeClr>
            </a:gs>
            <a:gs pos="100000">
              <a:schemeClr val="accent2">
                <a:hueOff val="-1813441"/>
                <a:satOff val="1047"/>
                <a:lumOff val="-1921"/>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 CTPs/amniotic grafts</a:t>
          </a:r>
        </a:p>
      </dsp:txBody>
      <dsp:txXfrm>
        <a:off x="35183" y="882874"/>
        <a:ext cx="6474833" cy="650354"/>
      </dsp:txXfrm>
    </dsp:sp>
    <dsp:sp modelId="{72ACC991-02AD-43E7-B4E8-49CCABA391A7}">
      <dsp:nvSpPr>
        <dsp:cNvPr id="0" name=""/>
        <dsp:cNvSpPr/>
      </dsp:nvSpPr>
      <dsp:spPr>
        <a:xfrm>
          <a:off x="0" y="1649051"/>
          <a:ext cx="6545199" cy="720720"/>
        </a:xfrm>
        <a:prstGeom prst="roundRect">
          <a:avLst/>
        </a:prstGeom>
        <a:gradFill rotWithShape="0">
          <a:gsLst>
            <a:gs pos="0">
              <a:schemeClr val="accent2">
                <a:hueOff val="-3626881"/>
                <a:satOff val="2094"/>
                <a:lumOff val="-3843"/>
                <a:alphaOff val="0"/>
                <a:tint val="98000"/>
                <a:lumMod val="100000"/>
              </a:schemeClr>
            </a:gs>
            <a:gs pos="100000">
              <a:schemeClr val="accent2">
                <a:hueOff val="-3626881"/>
                <a:satOff val="2094"/>
                <a:lumOff val="-3843"/>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 NPWT</a:t>
          </a:r>
        </a:p>
      </dsp:txBody>
      <dsp:txXfrm>
        <a:off x="35183" y="1684234"/>
        <a:ext cx="6474833" cy="650354"/>
      </dsp:txXfrm>
    </dsp:sp>
    <dsp:sp modelId="{5574C0E3-069E-4F5F-B627-963EA4CF9377}">
      <dsp:nvSpPr>
        <dsp:cNvPr id="0" name=""/>
        <dsp:cNvSpPr/>
      </dsp:nvSpPr>
      <dsp:spPr>
        <a:xfrm>
          <a:off x="0" y="2450411"/>
          <a:ext cx="6545199" cy="720720"/>
        </a:xfrm>
        <a:prstGeom prst="roundRect">
          <a:avLst/>
        </a:prstGeom>
        <a:gradFill rotWithShape="0">
          <a:gsLst>
            <a:gs pos="0">
              <a:schemeClr val="accent2">
                <a:hueOff val="-5440322"/>
                <a:satOff val="3142"/>
                <a:lumOff val="-5764"/>
                <a:alphaOff val="0"/>
                <a:tint val="98000"/>
                <a:lumMod val="100000"/>
              </a:schemeClr>
            </a:gs>
            <a:gs pos="100000">
              <a:schemeClr val="accent2">
                <a:hueOff val="-5440322"/>
                <a:satOff val="3142"/>
                <a:lumOff val="-5764"/>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 Low-frequency ultrasound</a:t>
          </a:r>
        </a:p>
      </dsp:txBody>
      <dsp:txXfrm>
        <a:off x="35183" y="2485594"/>
        <a:ext cx="6474833" cy="650354"/>
      </dsp:txXfrm>
    </dsp:sp>
    <dsp:sp modelId="{4C7BAB1E-0AE8-4C26-B4E5-86D8FCDBA9AB}">
      <dsp:nvSpPr>
        <dsp:cNvPr id="0" name=""/>
        <dsp:cNvSpPr/>
      </dsp:nvSpPr>
      <dsp:spPr>
        <a:xfrm>
          <a:off x="0" y="3251771"/>
          <a:ext cx="6545199" cy="720720"/>
        </a:xfrm>
        <a:prstGeom prst="roundRect">
          <a:avLst/>
        </a:prstGeom>
        <a:gradFill rotWithShape="0">
          <a:gsLst>
            <a:gs pos="0">
              <a:schemeClr val="accent2">
                <a:hueOff val="-7253763"/>
                <a:satOff val="4189"/>
                <a:lumOff val="-7686"/>
                <a:alphaOff val="0"/>
                <a:tint val="98000"/>
                <a:lumMod val="100000"/>
              </a:schemeClr>
            </a:gs>
            <a:gs pos="100000">
              <a:schemeClr val="accent2">
                <a:hueOff val="-7253763"/>
                <a:satOff val="4189"/>
                <a:lumOff val="-7686"/>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 ABI testing</a:t>
          </a:r>
        </a:p>
      </dsp:txBody>
      <dsp:txXfrm>
        <a:off x="35183" y="3286954"/>
        <a:ext cx="6474833" cy="650354"/>
      </dsp:txXfrm>
    </dsp:sp>
    <dsp:sp modelId="{89F0375F-39FF-4A03-9388-E22DEC577780}">
      <dsp:nvSpPr>
        <dsp:cNvPr id="0" name=""/>
        <dsp:cNvSpPr/>
      </dsp:nvSpPr>
      <dsp:spPr>
        <a:xfrm>
          <a:off x="0" y="4053131"/>
          <a:ext cx="6545199" cy="720720"/>
        </a:xfrm>
        <a:prstGeom prst="roundRect">
          <a:avLst/>
        </a:prstGeom>
        <a:gradFill rotWithShape="0">
          <a:gsLst>
            <a:gs pos="0">
              <a:schemeClr val="accent2">
                <a:hueOff val="-9067203"/>
                <a:satOff val="5236"/>
                <a:lumOff val="-9607"/>
                <a:alphaOff val="0"/>
                <a:tint val="98000"/>
                <a:lumMod val="100000"/>
              </a:schemeClr>
            </a:gs>
            <a:gs pos="100000">
              <a:schemeClr val="accent2">
                <a:hueOff val="-9067203"/>
                <a:satOff val="5236"/>
                <a:lumOff val="-9607"/>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 Diabetic foot exam</a:t>
          </a:r>
        </a:p>
      </dsp:txBody>
      <dsp:txXfrm>
        <a:off x="35183" y="4088314"/>
        <a:ext cx="6474833" cy="6503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8679C-CB2E-474B-BFB6-C2109B2DB418}">
      <dsp:nvSpPr>
        <dsp:cNvPr id="0" name=""/>
        <dsp:cNvSpPr/>
      </dsp:nvSpPr>
      <dsp:spPr>
        <a:xfrm>
          <a:off x="0" y="600"/>
          <a:ext cx="5886291" cy="14045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691560-F503-4386-B73C-367E3A319E56}">
      <dsp:nvSpPr>
        <dsp:cNvPr id="0" name=""/>
        <dsp:cNvSpPr/>
      </dsp:nvSpPr>
      <dsp:spPr>
        <a:xfrm>
          <a:off x="424883" y="316629"/>
          <a:ext cx="772515" cy="77251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B6C684-B78D-4330-BD12-662B3030AD20}">
      <dsp:nvSpPr>
        <dsp:cNvPr id="0" name=""/>
        <dsp:cNvSpPr/>
      </dsp:nvSpPr>
      <dsp:spPr>
        <a:xfrm>
          <a:off x="1622283" y="600"/>
          <a:ext cx="4264007" cy="1404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651" tIns="148651" rIns="148651" bIns="148651" numCol="1" spcCol="1270" anchor="ctr" anchorCtr="0">
          <a:noAutofit/>
        </a:bodyPr>
        <a:lstStyle/>
        <a:p>
          <a:pPr marL="0" lvl="0" indent="0" algn="l" defTabSz="1111250">
            <a:lnSpc>
              <a:spcPct val="90000"/>
            </a:lnSpc>
            <a:spcBef>
              <a:spcPct val="0"/>
            </a:spcBef>
            <a:spcAft>
              <a:spcPct val="35000"/>
            </a:spcAft>
            <a:buNone/>
          </a:pPr>
          <a:r>
            <a:rPr lang="en-US" sz="2500" kern="1200"/>
            <a:t>🧾 Selective: 97597/97598</a:t>
          </a:r>
        </a:p>
      </dsp:txBody>
      <dsp:txXfrm>
        <a:off x="1622283" y="600"/>
        <a:ext cx="4264007" cy="1404574"/>
      </dsp:txXfrm>
    </dsp:sp>
    <dsp:sp modelId="{76FC980D-D47C-4763-BC71-F37ECAAF0307}">
      <dsp:nvSpPr>
        <dsp:cNvPr id="0" name=""/>
        <dsp:cNvSpPr/>
      </dsp:nvSpPr>
      <dsp:spPr>
        <a:xfrm>
          <a:off x="0" y="1756318"/>
          <a:ext cx="5886291" cy="14045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7CDEC2-A980-484F-A507-3F2A67D3108C}">
      <dsp:nvSpPr>
        <dsp:cNvPr id="0" name=""/>
        <dsp:cNvSpPr/>
      </dsp:nvSpPr>
      <dsp:spPr>
        <a:xfrm>
          <a:off x="424883" y="2072347"/>
          <a:ext cx="772515" cy="77251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408E1C0-5D0B-4194-BF7C-020D533C78E8}">
      <dsp:nvSpPr>
        <dsp:cNvPr id="0" name=""/>
        <dsp:cNvSpPr/>
      </dsp:nvSpPr>
      <dsp:spPr>
        <a:xfrm>
          <a:off x="1622283" y="1756318"/>
          <a:ext cx="4264007" cy="1404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651" tIns="148651" rIns="148651" bIns="148651" numCol="1" spcCol="1270" anchor="ctr" anchorCtr="0">
          <a:noAutofit/>
        </a:bodyPr>
        <a:lstStyle/>
        <a:p>
          <a:pPr marL="0" lvl="0" indent="0" algn="l" defTabSz="1111250">
            <a:lnSpc>
              <a:spcPct val="90000"/>
            </a:lnSpc>
            <a:spcBef>
              <a:spcPct val="0"/>
            </a:spcBef>
            <a:spcAft>
              <a:spcPct val="35000"/>
            </a:spcAft>
            <a:buNone/>
          </a:pPr>
          <a:r>
            <a:rPr lang="en-US" sz="2500" kern="1200"/>
            <a:t>🧾 Excisional: 11042–11045</a:t>
          </a:r>
        </a:p>
      </dsp:txBody>
      <dsp:txXfrm>
        <a:off x="1622283" y="1756318"/>
        <a:ext cx="4264007" cy="1404574"/>
      </dsp:txXfrm>
    </dsp:sp>
    <dsp:sp modelId="{B5BC88B5-C78A-4167-A2A7-E86A04DBB83F}">
      <dsp:nvSpPr>
        <dsp:cNvPr id="0" name=""/>
        <dsp:cNvSpPr/>
      </dsp:nvSpPr>
      <dsp:spPr>
        <a:xfrm>
          <a:off x="0" y="3512036"/>
          <a:ext cx="5886291" cy="14045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391375-34B1-4AFB-8EE4-7C7F988F524C}">
      <dsp:nvSpPr>
        <dsp:cNvPr id="0" name=""/>
        <dsp:cNvSpPr/>
      </dsp:nvSpPr>
      <dsp:spPr>
        <a:xfrm>
          <a:off x="424883" y="3828065"/>
          <a:ext cx="772515" cy="77251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60BAF2C-7E8C-4788-885F-A40977816048}">
      <dsp:nvSpPr>
        <dsp:cNvPr id="0" name=""/>
        <dsp:cNvSpPr/>
      </dsp:nvSpPr>
      <dsp:spPr>
        <a:xfrm>
          <a:off x="1622283" y="3512036"/>
          <a:ext cx="4264007" cy="1404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651" tIns="148651" rIns="148651" bIns="148651" numCol="1" spcCol="1270" anchor="ctr" anchorCtr="0">
          <a:noAutofit/>
        </a:bodyPr>
        <a:lstStyle/>
        <a:p>
          <a:pPr marL="0" lvl="0" indent="0" algn="l" defTabSz="1111250">
            <a:lnSpc>
              <a:spcPct val="90000"/>
            </a:lnSpc>
            <a:spcBef>
              <a:spcPct val="0"/>
            </a:spcBef>
            <a:spcAft>
              <a:spcPct val="35000"/>
            </a:spcAft>
            <a:buNone/>
          </a:pPr>
          <a:r>
            <a:rPr lang="en-US" sz="2500" kern="1200"/>
            <a:t>📝 Document depth, tissue removed, area, hemostasis</a:t>
          </a:r>
        </a:p>
      </dsp:txBody>
      <dsp:txXfrm>
        <a:off x="1622283" y="3512036"/>
        <a:ext cx="4264007" cy="14045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91AD3-96DE-4463-8619-D5EE4748BE75}">
      <dsp:nvSpPr>
        <dsp:cNvPr id="0" name=""/>
        <dsp:cNvSpPr/>
      </dsp:nvSpPr>
      <dsp:spPr>
        <a:xfrm>
          <a:off x="0" y="0"/>
          <a:ext cx="7801197" cy="609263"/>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 CPT 15271–15278</a:t>
          </a:r>
        </a:p>
      </dsp:txBody>
      <dsp:txXfrm>
        <a:off x="17845" y="17845"/>
        <a:ext cx="7072469" cy="573573"/>
      </dsp:txXfrm>
    </dsp:sp>
    <dsp:sp modelId="{CD717808-A865-45E0-9CCB-7B2C3FABE488}">
      <dsp:nvSpPr>
        <dsp:cNvPr id="0" name=""/>
        <dsp:cNvSpPr/>
      </dsp:nvSpPr>
      <dsp:spPr>
        <a:xfrm>
          <a:off x="582556" y="693883"/>
          <a:ext cx="7801197" cy="609263"/>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 Q-codes based on brand</a:t>
          </a:r>
        </a:p>
      </dsp:txBody>
      <dsp:txXfrm>
        <a:off x="600401" y="711728"/>
        <a:ext cx="6786928" cy="573573"/>
      </dsp:txXfrm>
    </dsp:sp>
    <dsp:sp modelId="{5FD71324-FEE7-4CF1-B66F-7D7A40C09145}">
      <dsp:nvSpPr>
        <dsp:cNvPr id="0" name=""/>
        <dsp:cNvSpPr/>
      </dsp:nvSpPr>
      <dsp:spPr>
        <a:xfrm>
          <a:off x="1165113" y="1387767"/>
          <a:ext cx="7801197" cy="609263"/>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 Require failed 4 weeks standard therapy</a:t>
          </a:r>
        </a:p>
      </dsp:txBody>
      <dsp:txXfrm>
        <a:off x="1182958" y="1405612"/>
        <a:ext cx="6786928" cy="573573"/>
      </dsp:txXfrm>
    </dsp:sp>
    <dsp:sp modelId="{E3259756-193C-4121-B604-5F42953A1F9B}">
      <dsp:nvSpPr>
        <dsp:cNvPr id="0" name=""/>
        <dsp:cNvSpPr/>
      </dsp:nvSpPr>
      <dsp:spPr>
        <a:xfrm>
          <a:off x="1747670" y="2081651"/>
          <a:ext cx="7801197" cy="609263"/>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 Serial measurements</a:t>
          </a:r>
        </a:p>
      </dsp:txBody>
      <dsp:txXfrm>
        <a:off x="1765515" y="2099496"/>
        <a:ext cx="6786928" cy="573573"/>
      </dsp:txXfrm>
    </dsp:sp>
    <dsp:sp modelId="{BF86C761-5D2E-4A34-A5F2-E5CE769E65F5}">
      <dsp:nvSpPr>
        <dsp:cNvPr id="0" name=""/>
        <dsp:cNvSpPr/>
      </dsp:nvSpPr>
      <dsp:spPr>
        <a:xfrm>
          <a:off x="2330227" y="2775535"/>
          <a:ext cx="7801197" cy="609263"/>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 Limit applications</a:t>
          </a:r>
        </a:p>
      </dsp:txBody>
      <dsp:txXfrm>
        <a:off x="2348072" y="2793380"/>
        <a:ext cx="6786928" cy="573573"/>
      </dsp:txXfrm>
    </dsp:sp>
    <dsp:sp modelId="{14D29441-68DC-4E8C-A67A-6E8D20ACD81D}">
      <dsp:nvSpPr>
        <dsp:cNvPr id="0" name=""/>
        <dsp:cNvSpPr/>
      </dsp:nvSpPr>
      <dsp:spPr>
        <a:xfrm>
          <a:off x="7405175" y="445101"/>
          <a:ext cx="396021" cy="396021"/>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7494280" y="445101"/>
        <a:ext cx="217811" cy="298006"/>
      </dsp:txXfrm>
    </dsp:sp>
    <dsp:sp modelId="{17485903-EEF0-4E25-98F9-70CD4A8475F1}">
      <dsp:nvSpPr>
        <dsp:cNvPr id="0" name=""/>
        <dsp:cNvSpPr/>
      </dsp:nvSpPr>
      <dsp:spPr>
        <a:xfrm>
          <a:off x="7987732" y="1138984"/>
          <a:ext cx="396021" cy="396021"/>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8076837" y="1138984"/>
        <a:ext cx="217811" cy="298006"/>
      </dsp:txXfrm>
    </dsp:sp>
    <dsp:sp modelId="{48A5E7AF-EE26-4757-9BBF-62D17404FBC7}">
      <dsp:nvSpPr>
        <dsp:cNvPr id="0" name=""/>
        <dsp:cNvSpPr/>
      </dsp:nvSpPr>
      <dsp:spPr>
        <a:xfrm>
          <a:off x="8570289" y="1822714"/>
          <a:ext cx="396021" cy="396021"/>
        </a:xfrm>
        <a:prstGeom prst="downArrow">
          <a:avLst>
            <a:gd name="adj1" fmla="val 55000"/>
            <a:gd name="adj2" fmla="val 45000"/>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8659394" y="1822714"/>
        <a:ext cx="217811" cy="298006"/>
      </dsp:txXfrm>
    </dsp:sp>
    <dsp:sp modelId="{F6CA5373-CFC6-4DC7-9CDC-AD161F0396CA}">
      <dsp:nvSpPr>
        <dsp:cNvPr id="0" name=""/>
        <dsp:cNvSpPr/>
      </dsp:nvSpPr>
      <dsp:spPr>
        <a:xfrm>
          <a:off x="9152846" y="2523367"/>
          <a:ext cx="396021" cy="396021"/>
        </a:xfrm>
        <a:prstGeom prst="downArrow">
          <a:avLst>
            <a:gd name="adj1" fmla="val 55000"/>
            <a:gd name="adj2" fmla="val 45000"/>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9241951" y="2523367"/>
        <a:ext cx="217811" cy="29800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E76B0-B9F8-4A6F-99B2-F350AF707FEF}">
      <dsp:nvSpPr>
        <dsp:cNvPr id="0" name=""/>
        <dsp:cNvSpPr/>
      </dsp:nvSpPr>
      <dsp:spPr>
        <a:xfrm>
          <a:off x="3373313" y="0"/>
          <a:ext cx="3384799" cy="3384799"/>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33DCEC-833B-40E9-BAC9-CCA10B418EE3}">
      <dsp:nvSpPr>
        <dsp:cNvPr id="0" name=""/>
        <dsp:cNvSpPr/>
      </dsp:nvSpPr>
      <dsp:spPr>
        <a:xfrm>
          <a:off x="3694868" y="321555"/>
          <a:ext cx="1320071" cy="1320071"/>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 CPT 97610</a:t>
          </a:r>
        </a:p>
      </dsp:txBody>
      <dsp:txXfrm>
        <a:off x="3759309" y="385996"/>
        <a:ext cx="1191189" cy="1191189"/>
      </dsp:txXfrm>
    </dsp:sp>
    <dsp:sp modelId="{DF97EF09-BFCE-41F9-9391-90AFB15486DD}">
      <dsp:nvSpPr>
        <dsp:cNvPr id="0" name=""/>
        <dsp:cNvSpPr/>
      </dsp:nvSpPr>
      <dsp:spPr>
        <a:xfrm>
          <a:off x="5116484" y="321555"/>
          <a:ext cx="1320071" cy="1320071"/>
        </a:xfrm>
        <a:prstGeom prst="roundRect">
          <a:avLst/>
        </a:prstGeom>
        <a:solidFill>
          <a:schemeClr val="accent5">
            <a:hueOff val="-4673100"/>
            <a:satOff val="6871"/>
            <a:lumOff val="5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 Biofilm disruption</a:t>
          </a:r>
        </a:p>
      </dsp:txBody>
      <dsp:txXfrm>
        <a:off x="5180925" y="385996"/>
        <a:ext cx="1191189" cy="1191189"/>
      </dsp:txXfrm>
    </dsp:sp>
    <dsp:sp modelId="{7F317B2F-7135-4F8E-BB23-43E7EFA70B9D}">
      <dsp:nvSpPr>
        <dsp:cNvPr id="0" name=""/>
        <dsp:cNvSpPr/>
      </dsp:nvSpPr>
      <dsp:spPr>
        <a:xfrm>
          <a:off x="3694868" y="1743171"/>
          <a:ext cx="1320071" cy="1320071"/>
        </a:xfrm>
        <a:prstGeom prst="roundRect">
          <a:avLst/>
        </a:prstGeom>
        <a:solidFill>
          <a:schemeClr val="accent5">
            <a:hueOff val="-9346199"/>
            <a:satOff val="13742"/>
            <a:lumOff val="1176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 Good for painful wounds of if debridement not tolerated</a:t>
          </a:r>
        </a:p>
      </dsp:txBody>
      <dsp:txXfrm>
        <a:off x="3759309" y="1807612"/>
        <a:ext cx="1191189" cy="1191189"/>
      </dsp:txXfrm>
    </dsp:sp>
    <dsp:sp modelId="{A5D435C5-44EF-4C95-A6B0-BC6C3AEBF24C}">
      <dsp:nvSpPr>
        <dsp:cNvPr id="0" name=""/>
        <dsp:cNvSpPr/>
      </dsp:nvSpPr>
      <dsp:spPr>
        <a:xfrm>
          <a:off x="5116484" y="1743171"/>
          <a:ext cx="1320071" cy="1320071"/>
        </a:xfrm>
        <a:prstGeom prst="roundRect">
          <a:avLst/>
        </a:prstGeom>
        <a:solidFill>
          <a:schemeClr val="accent5">
            <a:hueOff val="-14019298"/>
            <a:satOff val="20613"/>
            <a:lumOff val="1764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 Document duration, tissue pre/post</a:t>
          </a:r>
        </a:p>
      </dsp:txBody>
      <dsp:txXfrm>
        <a:off x="5180925" y="1807612"/>
        <a:ext cx="1191189" cy="119118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2EE61-2372-4DC5-B1AE-75F0510A76BF}">
      <dsp:nvSpPr>
        <dsp:cNvPr id="0" name=""/>
        <dsp:cNvSpPr/>
      </dsp:nvSpPr>
      <dsp:spPr>
        <a:xfrm>
          <a:off x="347383" y="626110"/>
          <a:ext cx="1084060" cy="108406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2DC1C3-962D-45EE-BF12-BE9C11970ED5}">
      <dsp:nvSpPr>
        <dsp:cNvPr id="0" name=""/>
        <dsp:cNvSpPr/>
      </dsp:nvSpPr>
      <dsp:spPr>
        <a:xfrm>
          <a:off x="578412" y="857139"/>
          <a:ext cx="622001" cy="62200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05ACC69-377E-42E7-8810-0313AFAC8E14}">
      <dsp:nvSpPr>
        <dsp:cNvPr id="0" name=""/>
        <dsp:cNvSpPr/>
      </dsp:nvSpPr>
      <dsp:spPr>
        <a:xfrm>
          <a:off x="839" y="2047829"/>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 Treat etiology first </a:t>
          </a:r>
        </a:p>
      </dsp:txBody>
      <dsp:txXfrm>
        <a:off x="839" y="2047829"/>
        <a:ext cx="1777148" cy="710859"/>
      </dsp:txXfrm>
    </dsp:sp>
    <dsp:sp modelId="{B1426EFE-814E-4CCE-9E17-15F2ECE9250F}">
      <dsp:nvSpPr>
        <dsp:cNvPr id="0" name=""/>
        <dsp:cNvSpPr/>
      </dsp:nvSpPr>
      <dsp:spPr>
        <a:xfrm>
          <a:off x="2435532" y="626110"/>
          <a:ext cx="1084060" cy="108406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C03742-43AF-4925-BF10-074C93468A96}">
      <dsp:nvSpPr>
        <dsp:cNvPr id="0" name=""/>
        <dsp:cNvSpPr/>
      </dsp:nvSpPr>
      <dsp:spPr>
        <a:xfrm>
          <a:off x="2666562" y="857139"/>
          <a:ext cx="622001" cy="62200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B35061-11AE-47B1-B78C-02D4C7DC527A}">
      <dsp:nvSpPr>
        <dsp:cNvPr id="0" name=""/>
        <dsp:cNvSpPr/>
      </dsp:nvSpPr>
      <dsp:spPr>
        <a:xfrm>
          <a:off x="2088988" y="2047829"/>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 Document thoroughly</a:t>
          </a:r>
        </a:p>
      </dsp:txBody>
      <dsp:txXfrm>
        <a:off x="2088988" y="2047829"/>
        <a:ext cx="1777148" cy="710859"/>
      </dsp:txXfrm>
    </dsp:sp>
    <dsp:sp modelId="{1272FC37-7B0A-4BA5-BB80-5FAF5DEBFF0D}">
      <dsp:nvSpPr>
        <dsp:cNvPr id="0" name=""/>
        <dsp:cNvSpPr/>
      </dsp:nvSpPr>
      <dsp:spPr>
        <a:xfrm>
          <a:off x="4523682" y="626110"/>
          <a:ext cx="1084060" cy="108406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AC6D88-B3CA-4AD1-9B3C-4C622EA00A6D}">
      <dsp:nvSpPr>
        <dsp:cNvPr id="0" name=""/>
        <dsp:cNvSpPr/>
      </dsp:nvSpPr>
      <dsp:spPr>
        <a:xfrm>
          <a:off x="4754711" y="857139"/>
          <a:ext cx="622001" cy="62200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E9A8445-9F3F-423D-8A72-F531C25A14C6}">
      <dsp:nvSpPr>
        <dsp:cNvPr id="0" name=""/>
        <dsp:cNvSpPr/>
      </dsp:nvSpPr>
      <dsp:spPr>
        <a:xfrm>
          <a:off x="4177138" y="2047829"/>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 Reassess 2–4 weeks</a:t>
          </a:r>
        </a:p>
      </dsp:txBody>
      <dsp:txXfrm>
        <a:off x="4177138" y="2047829"/>
        <a:ext cx="1777148" cy="710859"/>
      </dsp:txXfrm>
    </dsp:sp>
    <dsp:sp modelId="{E2F806A0-3636-4689-8839-C43662171DFF}">
      <dsp:nvSpPr>
        <dsp:cNvPr id="0" name=""/>
        <dsp:cNvSpPr/>
      </dsp:nvSpPr>
      <dsp:spPr>
        <a:xfrm>
          <a:off x="6611831" y="626110"/>
          <a:ext cx="1084060" cy="108406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2424A-88A8-439A-92FB-48EAABA97F13}">
      <dsp:nvSpPr>
        <dsp:cNvPr id="0" name=""/>
        <dsp:cNvSpPr/>
      </dsp:nvSpPr>
      <dsp:spPr>
        <a:xfrm>
          <a:off x="6842860" y="857139"/>
          <a:ext cx="622001" cy="62200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C6316B8-9BDB-4272-AA2A-9AD86AB07441}">
      <dsp:nvSpPr>
        <dsp:cNvPr id="0" name=""/>
        <dsp:cNvSpPr/>
      </dsp:nvSpPr>
      <dsp:spPr>
        <a:xfrm>
          <a:off x="6265287" y="2047829"/>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 Escalate appropriately</a:t>
          </a:r>
        </a:p>
      </dsp:txBody>
      <dsp:txXfrm>
        <a:off x="6265287" y="2047829"/>
        <a:ext cx="1777148" cy="710859"/>
      </dsp:txXfrm>
    </dsp:sp>
    <dsp:sp modelId="{C758DDC8-B6FC-4B74-87BC-A268CCCB0CC8}">
      <dsp:nvSpPr>
        <dsp:cNvPr id="0" name=""/>
        <dsp:cNvSpPr/>
      </dsp:nvSpPr>
      <dsp:spPr>
        <a:xfrm>
          <a:off x="8699981" y="626110"/>
          <a:ext cx="1084060" cy="108406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D09D8D-E7FF-41E5-AC49-365684E42F03}">
      <dsp:nvSpPr>
        <dsp:cNvPr id="0" name=""/>
        <dsp:cNvSpPr/>
      </dsp:nvSpPr>
      <dsp:spPr>
        <a:xfrm>
          <a:off x="8931010" y="857139"/>
          <a:ext cx="622001" cy="62200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0C19D94-CF2E-4A26-B5F1-344A56EC39A0}">
      <dsp:nvSpPr>
        <dsp:cNvPr id="0" name=""/>
        <dsp:cNvSpPr/>
      </dsp:nvSpPr>
      <dsp:spPr>
        <a:xfrm>
          <a:off x="8353437" y="2047829"/>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 Ensure medical necessity</a:t>
          </a:r>
        </a:p>
      </dsp:txBody>
      <dsp:txXfrm>
        <a:off x="8353437" y="2047829"/>
        <a:ext cx="1777148" cy="71085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4673E-7750-4FC0-826E-8B560CD46D61}">
      <dsp:nvSpPr>
        <dsp:cNvPr id="0" name=""/>
        <dsp:cNvSpPr/>
      </dsp:nvSpPr>
      <dsp:spPr>
        <a:xfrm>
          <a:off x="3698" y="472465"/>
          <a:ext cx="2002408" cy="120144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baseline="0"/>
            <a:t>Clearly identify wound etiology</a:t>
          </a:r>
          <a:r>
            <a:rPr lang="en-US" sz="1500" b="0" i="0" kern="1200" baseline="0"/>
            <a:t> (pressure, venous, arterial, diabetic, surgical, traumatic)</a:t>
          </a:r>
          <a:endParaRPr lang="en-US" sz="1500" kern="1200"/>
        </a:p>
      </dsp:txBody>
      <dsp:txXfrm>
        <a:off x="3698" y="472465"/>
        <a:ext cx="2002408" cy="1201444"/>
      </dsp:txXfrm>
    </dsp:sp>
    <dsp:sp modelId="{965EE26A-67BF-4DCB-B5CD-BD77F1707A9A}">
      <dsp:nvSpPr>
        <dsp:cNvPr id="0" name=""/>
        <dsp:cNvSpPr/>
      </dsp:nvSpPr>
      <dsp:spPr>
        <a:xfrm>
          <a:off x="2206347" y="472465"/>
          <a:ext cx="2002408" cy="120144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baseline="0"/>
            <a:t>Document stage using current NPIAP guidelines</a:t>
          </a:r>
          <a:r>
            <a:rPr lang="en-US" sz="1500" b="0" i="0" kern="1200" baseline="0"/>
            <a:t> (for pressure injuries)</a:t>
          </a:r>
          <a:endParaRPr lang="en-US" sz="1500" kern="1200"/>
        </a:p>
      </dsp:txBody>
      <dsp:txXfrm>
        <a:off x="2206347" y="472465"/>
        <a:ext cx="2002408" cy="1201444"/>
      </dsp:txXfrm>
    </dsp:sp>
    <dsp:sp modelId="{E85D9C44-FF60-440C-A758-AEEEE53B4D74}">
      <dsp:nvSpPr>
        <dsp:cNvPr id="0" name=""/>
        <dsp:cNvSpPr/>
      </dsp:nvSpPr>
      <dsp:spPr>
        <a:xfrm>
          <a:off x="4408995" y="472465"/>
          <a:ext cx="2002408" cy="120144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baseline="0"/>
            <a:t>Precise measurements every assessment</a:t>
          </a:r>
          <a:r>
            <a:rPr lang="en-US" sz="1500" b="0" i="0" kern="1200" baseline="0"/>
            <a:t> (length × width × depth in cm)</a:t>
          </a:r>
          <a:endParaRPr lang="en-US" sz="1500" kern="1200"/>
        </a:p>
      </dsp:txBody>
      <dsp:txXfrm>
        <a:off x="4408995" y="472465"/>
        <a:ext cx="2002408" cy="1201444"/>
      </dsp:txXfrm>
    </dsp:sp>
    <dsp:sp modelId="{EC6A135E-E251-4F83-B965-058F18DEB7AF}">
      <dsp:nvSpPr>
        <dsp:cNvPr id="0" name=""/>
        <dsp:cNvSpPr/>
      </dsp:nvSpPr>
      <dsp:spPr>
        <a:xfrm>
          <a:off x="6611644" y="472465"/>
          <a:ext cx="2002408" cy="120144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baseline="0"/>
            <a:t>Include undermining/tunneling</a:t>
          </a:r>
          <a:r>
            <a:rPr lang="en-US" sz="1500" b="0" i="0" kern="1200" baseline="0"/>
            <a:t> (location using clock method + depth in cm)</a:t>
          </a:r>
          <a:endParaRPr lang="en-US" sz="1500" kern="1200"/>
        </a:p>
      </dsp:txBody>
      <dsp:txXfrm>
        <a:off x="6611644" y="472465"/>
        <a:ext cx="2002408" cy="1201444"/>
      </dsp:txXfrm>
    </dsp:sp>
    <dsp:sp modelId="{E1B563DC-C24C-41C8-ADE3-B8F2BB412417}">
      <dsp:nvSpPr>
        <dsp:cNvPr id="0" name=""/>
        <dsp:cNvSpPr/>
      </dsp:nvSpPr>
      <dsp:spPr>
        <a:xfrm>
          <a:off x="8814293" y="472465"/>
          <a:ext cx="2002408" cy="120144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baseline="0"/>
            <a:t>Describe wound bed</a:t>
          </a:r>
          <a:r>
            <a:rPr lang="en-US" sz="1500" b="0" i="0" kern="1200" baseline="0"/>
            <a:t> (granulation %, slough %, eschar %, exposed structures)</a:t>
          </a:r>
          <a:endParaRPr lang="en-US" sz="1500" kern="1200"/>
        </a:p>
      </dsp:txBody>
      <dsp:txXfrm>
        <a:off x="8814293" y="472465"/>
        <a:ext cx="2002408" cy="1201444"/>
      </dsp:txXfrm>
    </dsp:sp>
    <dsp:sp modelId="{3B1843B8-4F38-43CA-BEA1-6FFF6F4E2D2B}">
      <dsp:nvSpPr>
        <dsp:cNvPr id="0" name=""/>
        <dsp:cNvSpPr/>
      </dsp:nvSpPr>
      <dsp:spPr>
        <a:xfrm>
          <a:off x="3698" y="1874151"/>
          <a:ext cx="2002408" cy="120144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baseline="0"/>
            <a:t>Drainage</a:t>
          </a:r>
          <a:r>
            <a:rPr lang="en-US" sz="1500" b="0" i="0" kern="1200" baseline="0"/>
            <a:t> (amount, color, odor)</a:t>
          </a:r>
          <a:endParaRPr lang="en-US" sz="1500" kern="1200"/>
        </a:p>
      </dsp:txBody>
      <dsp:txXfrm>
        <a:off x="3698" y="1874151"/>
        <a:ext cx="2002408" cy="1201444"/>
      </dsp:txXfrm>
    </dsp:sp>
    <dsp:sp modelId="{5EE3496B-E2FB-40A3-9EA3-669BEFEC08F2}">
      <dsp:nvSpPr>
        <dsp:cNvPr id="0" name=""/>
        <dsp:cNvSpPr/>
      </dsp:nvSpPr>
      <dsp:spPr>
        <a:xfrm>
          <a:off x="2206347" y="1874151"/>
          <a:ext cx="2002408" cy="120144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baseline="0"/>
            <a:t>Periwound condition</a:t>
          </a:r>
          <a:r>
            <a:rPr lang="en-US" sz="1500" b="0" i="0" kern="1200" baseline="0"/>
            <a:t> (maceration, erythema, induration, callus, edema)</a:t>
          </a:r>
          <a:endParaRPr lang="en-US" sz="1500" kern="1200"/>
        </a:p>
      </dsp:txBody>
      <dsp:txXfrm>
        <a:off x="2206347" y="1874151"/>
        <a:ext cx="2002408" cy="1201444"/>
      </dsp:txXfrm>
    </dsp:sp>
    <dsp:sp modelId="{17688860-9202-4694-922D-FB6EC533EBE7}">
      <dsp:nvSpPr>
        <dsp:cNvPr id="0" name=""/>
        <dsp:cNvSpPr/>
      </dsp:nvSpPr>
      <dsp:spPr>
        <a:xfrm>
          <a:off x="4408995" y="1874151"/>
          <a:ext cx="2002408" cy="120144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baseline="0"/>
            <a:t>Pain assessment</a:t>
          </a:r>
          <a:r>
            <a:rPr lang="en-US" sz="1500" b="0" i="0" kern="1200" baseline="0"/>
            <a:t> (scale, character, impact on care)</a:t>
          </a:r>
          <a:endParaRPr lang="en-US" sz="1500" kern="1200"/>
        </a:p>
      </dsp:txBody>
      <dsp:txXfrm>
        <a:off x="4408995" y="1874151"/>
        <a:ext cx="2002408" cy="1201444"/>
      </dsp:txXfrm>
    </dsp:sp>
    <dsp:sp modelId="{D78DEDDD-9531-4770-B117-BF69B453BF82}">
      <dsp:nvSpPr>
        <dsp:cNvPr id="0" name=""/>
        <dsp:cNvSpPr/>
      </dsp:nvSpPr>
      <dsp:spPr>
        <a:xfrm>
          <a:off x="6611644" y="1874151"/>
          <a:ext cx="2002408" cy="120144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baseline="0"/>
            <a:t>Signs of infection</a:t>
          </a:r>
          <a:r>
            <a:rPr lang="en-US" sz="1500" b="0" i="0" kern="1200" baseline="0"/>
            <a:t> (local and systemic findings)</a:t>
          </a:r>
          <a:endParaRPr lang="en-US" sz="1500" kern="1200"/>
        </a:p>
      </dsp:txBody>
      <dsp:txXfrm>
        <a:off x="6611644" y="1874151"/>
        <a:ext cx="2002408" cy="1201444"/>
      </dsp:txXfrm>
    </dsp:sp>
    <dsp:sp modelId="{334CE45E-D342-436C-91A6-6111EF9341F8}">
      <dsp:nvSpPr>
        <dsp:cNvPr id="0" name=""/>
        <dsp:cNvSpPr/>
      </dsp:nvSpPr>
      <dsp:spPr>
        <a:xfrm>
          <a:off x="8814293" y="1874151"/>
          <a:ext cx="2002408" cy="120144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baseline="0"/>
            <a:t>Photographic documentation per facility policy</a:t>
          </a:r>
          <a:endParaRPr lang="en-US" sz="1500" kern="1200"/>
        </a:p>
      </dsp:txBody>
      <dsp:txXfrm>
        <a:off x="8814293" y="1874151"/>
        <a:ext cx="2002408" cy="120144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3F716-9C7A-4636-BAEA-68DA32850EC3}">
      <dsp:nvSpPr>
        <dsp:cNvPr id="0" name=""/>
        <dsp:cNvSpPr/>
      </dsp:nvSpPr>
      <dsp:spPr>
        <a:xfrm>
          <a:off x="3698" y="472088"/>
          <a:ext cx="2002408" cy="120144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Medical necessity clearly stated</a:t>
          </a:r>
          <a:r>
            <a:rPr lang="en-US" sz="1100" kern="1200"/>
            <a:t> for skilled wound care</a:t>
          </a:r>
        </a:p>
      </dsp:txBody>
      <dsp:txXfrm>
        <a:off x="3698" y="472088"/>
        <a:ext cx="2002408" cy="1201444"/>
      </dsp:txXfrm>
    </dsp:sp>
    <dsp:sp modelId="{60A985D9-99C4-4ED2-9B2D-CA4AC7BB8772}">
      <dsp:nvSpPr>
        <dsp:cNvPr id="0" name=""/>
        <dsp:cNvSpPr/>
      </dsp:nvSpPr>
      <dsp:spPr>
        <a:xfrm>
          <a:off x="2206347" y="472088"/>
          <a:ext cx="2002408" cy="120144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Ongoing need for skilled services</a:t>
          </a:r>
          <a:r>
            <a:rPr lang="en-US" sz="1100" kern="1200"/>
            <a:t> (why nursing is required vs caregiver)</a:t>
          </a:r>
        </a:p>
      </dsp:txBody>
      <dsp:txXfrm>
        <a:off x="2206347" y="472088"/>
        <a:ext cx="2002408" cy="1201444"/>
      </dsp:txXfrm>
    </dsp:sp>
    <dsp:sp modelId="{A025DFB6-B774-436A-AF8E-A447B719E905}">
      <dsp:nvSpPr>
        <dsp:cNvPr id="0" name=""/>
        <dsp:cNvSpPr/>
      </dsp:nvSpPr>
      <dsp:spPr>
        <a:xfrm>
          <a:off x="4408995" y="472088"/>
          <a:ext cx="2002408" cy="120144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Consistency between diagnosis, staging, and treatment plan</a:t>
          </a:r>
          <a:endParaRPr lang="en-US" sz="1100" kern="1200"/>
        </a:p>
      </dsp:txBody>
      <dsp:txXfrm>
        <a:off x="4408995" y="472088"/>
        <a:ext cx="2002408" cy="1201444"/>
      </dsp:txXfrm>
    </dsp:sp>
    <dsp:sp modelId="{06F20C61-B731-48ED-B989-23CC776C7923}">
      <dsp:nvSpPr>
        <dsp:cNvPr id="0" name=""/>
        <dsp:cNvSpPr/>
      </dsp:nvSpPr>
      <dsp:spPr>
        <a:xfrm>
          <a:off x="6611644" y="472088"/>
          <a:ext cx="2002408" cy="120144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Evidence of measurable progress OR rationale for lack of progress</a:t>
          </a:r>
          <a:endParaRPr lang="en-US" sz="1100" kern="1200"/>
        </a:p>
      </dsp:txBody>
      <dsp:txXfrm>
        <a:off x="6611644" y="472088"/>
        <a:ext cx="2002408" cy="1201444"/>
      </dsp:txXfrm>
    </dsp:sp>
    <dsp:sp modelId="{4EDED522-7591-4A93-9F9B-6098D7B9CF88}">
      <dsp:nvSpPr>
        <dsp:cNvPr id="0" name=""/>
        <dsp:cNvSpPr/>
      </dsp:nvSpPr>
      <dsp:spPr>
        <a:xfrm>
          <a:off x="8814293" y="472088"/>
          <a:ext cx="2002408" cy="120144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Provider orders match treatment rendered</a:t>
          </a:r>
          <a:endParaRPr lang="en-US" sz="1100" kern="1200"/>
        </a:p>
      </dsp:txBody>
      <dsp:txXfrm>
        <a:off x="8814293" y="472088"/>
        <a:ext cx="2002408" cy="1201444"/>
      </dsp:txXfrm>
    </dsp:sp>
    <dsp:sp modelId="{27DF994C-0F98-4DD7-BC0E-B2E1132060B5}">
      <dsp:nvSpPr>
        <dsp:cNvPr id="0" name=""/>
        <dsp:cNvSpPr/>
      </dsp:nvSpPr>
      <dsp:spPr>
        <a:xfrm>
          <a:off x="1105022" y="1873774"/>
          <a:ext cx="2002408" cy="120144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a:t>Debridement documentation includes:</a:t>
          </a:r>
          <a:endParaRPr lang="en-US" sz="1100" kern="1200"/>
        </a:p>
        <a:p>
          <a:pPr marL="57150" lvl="1" indent="-57150" algn="l" defTabSz="400050">
            <a:lnSpc>
              <a:spcPct val="90000"/>
            </a:lnSpc>
            <a:spcBef>
              <a:spcPct val="0"/>
            </a:spcBef>
            <a:spcAft>
              <a:spcPct val="15000"/>
            </a:spcAft>
            <a:buChar char="•"/>
          </a:pPr>
          <a:r>
            <a:rPr lang="en-US" sz="900" kern="1200"/>
            <a:t>Type (sharp, enzymatic, etc.)</a:t>
          </a:r>
        </a:p>
        <a:p>
          <a:pPr marL="57150" lvl="1" indent="-57150" algn="l" defTabSz="400050">
            <a:lnSpc>
              <a:spcPct val="90000"/>
            </a:lnSpc>
            <a:spcBef>
              <a:spcPct val="0"/>
            </a:spcBef>
            <a:spcAft>
              <a:spcPct val="15000"/>
            </a:spcAft>
            <a:buChar char="•"/>
          </a:pPr>
          <a:r>
            <a:rPr lang="en-US" sz="900" kern="1200"/>
            <a:t>Tissue removed</a:t>
          </a:r>
        </a:p>
        <a:p>
          <a:pPr marL="57150" lvl="1" indent="-57150" algn="l" defTabSz="400050">
            <a:lnSpc>
              <a:spcPct val="90000"/>
            </a:lnSpc>
            <a:spcBef>
              <a:spcPct val="0"/>
            </a:spcBef>
            <a:spcAft>
              <a:spcPct val="15000"/>
            </a:spcAft>
            <a:buChar char="•"/>
          </a:pPr>
          <a:r>
            <a:rPr lang="en-US" sz="900" kern="1200"/>
            <a:t>Instruments used (if sharp)</a:t>
          </a:r>
        </a:p>
        <a:p>
          <a:pPr marL="57150" lvl="1" indent="-57150" algn="l" defTabSz="400050">
            <a:lnSpc>
              <a:spcPct val="90000"/>
            </a:lnSpc>
            <a:spcBef>
              <a:spcPct val="0"/>
            </a:spcBef>
            <a:spcAft>
              <a:spcPct val="15000"/>
            </a:spcAft>
            <a:buChar char="•"/>
          </a:pPr>
          <a:r>
            <a:rPr lang="en-US" sz="900" kern="1200"/>
            <a:t>Bleeding and hemostasis</a:t>
          </a:r>
        </a:p>
        <a:p>
          <a:pPr marL="57150" lvl="1" indent="-57150" algn="l" defTabSz="400050">
            <a:lnSpc>
              <a:spcPct val="90000"/>
            </a:lnSpc>
            <a:spcBef>
              <a:spcPct val="0"/>
            </a:spcBef>
            <a:spcAft>
              <a:spcPct val="15000"/>
            </a:spcAft>
            <a:buChar char="•"/>
          </a:pPr>
          <a:r>
            <a:rPr lang="en-US" sz="900" kern="1200"/>
            <a:t>Patient tolerance</a:t>
          </a:r>
        </a:p>
      </dsp:txBody>
      <dsp:txXfrm>
        <a:off x="1105022" y="1873774"/>
        <a:ext cx="2002408" cy="1201444"/>
      </dsp:txXfrm>
    </dsp:sp>
    <dsp:sp modelId="{E46502E4-E6C4-455F-A7D0-965D73C0CA24}">
      <dsp:nvSpPr>
        <dsp:cNvPr id="0" name=""/>
        <dsp:cNvSpPr/>
      </dsp:nvSpPr>
      <dsp:spPr>
        <a:xfrm>
          <a:off x="3307671" y="1873774"/>
          <a:ext cx="2002408" cy="120144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Supply usage supported by wound size and drainage</a:t>
          </a:r>
          <a:endParaRPr lang="en-US" sz="1100" kern="1200"/>
        </a:p>
      </dsp:txBody>
      <dsp:txXfrm>
        <a:off x="3307671" y="1873774"/>
        <a:ext cx="2002408" cy="1201444"/>
      </dsp:txXfrm>
    </dsp:sp>
    <dsp:sp modelId="{6EEC2BB3-911C-41A1-BD23-76DC033EC110}">
      <dsp:nvSpPr>
        <dsp:cNvPr id="0" name=""/>
        <dsp:cNvSpPr/>
      </dsp:nvSpPr>
      <dsp:spPr>
        <a:xfrm>
          <a:off x="5510320" y="1873774"/>
          <a:ext cx="2002408" cy="120144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Frequency of dressing changes justified</a:t>
          </a:r>
          <a:endParaRPr lang="en-US" sz="1100" kern="1200"/>
        </a:p>
      </dsp:txBody>
      <dsp:txXfrm>
        <a:off x="5510320" y="1873774"/>
        <a:ext cx="2002408" cy="1201444"/>
      </dsp:txXfrm>
    </dsp:sp>
    <dsp:sp modelId="{7B59DD2D-8982-4227-A534-826F2B38F086}">
      <dsp:nvSpPr>
        <dsp:cNvPr id="0" name=""/>
        <dsp:cNvSpPr/>
      </dsp:nvSpPr>
      <dsp:spPr>
        <a:xfrm>
          <a:off x="7712969" y="1873774"/>
          <a:ext cx="2002408" cy="120144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Updated plan of care with modifications documented</a:t>
          </a:r>
          <a:endParaRPr lang="en-US" sz="1100" kern="1200"/>
        </a:p>
      </dsp:txBody>
      <dsp:txXfrm>
        <a:off x="7712969" y="1873774"/>
        <a:ext cx="2002408" cy="1201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2434F-59B5-47F0-822F-6155627492D8}">
      <dsp:nvSpPr>
        <dsp:cNvPr id="0" name=""/>
        <dsp:cNvSpPr/>
      </dsp:nvSpPr>
      <dsp:spPr>
        <a:xfrm>
          <a:off x="0" y="445"/>
          <a:ext cx="101314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9485E7-1518-422A-9CCA-ACAF685A7DB9}">
      <dsp:nvSpPr>
        <dsp:cNvPr id="0" name=""/>
        <dsp:cNvSpPr/>
      </dsp:nvSpPr>
      <dsp:spPr>
        <a:xfrm>
          <a:off x="0" y="445"/>
          <a:ext cx="10131425" cy="729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 Persistent inflammation</a:t>
          </a:r>
        </a:p>
      </dsp:txBody>
      <dsp:txXfrm>
        <a:off x="0" y="445"/>
        <a:ext cx="10131425" cy="729648"/>
      </dsp:txXfrm>
    </dsp:sp>
    <dsp:sp modelId="{7BB4ED04-13C0-405C-81FC-F81EB9AE62E2}">
      <dsp:nvSpPr>
        <dsp:cNvPr id="0" name=""/>
        <dsp:cNvSpPr/>
      </dsp:nvSpPr>
      <dsp:spPr>
        <a:xfrm>
          <a:off x="0" y="730093"/>
          <a:ext cx="101314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79D380-E2C2-460D-9F60-A6CDDA92D923}">
      <dsp:nvSpPr>
        <dsp:cNvPr id="0" name=""/>
        <dsp:cNvSpPr/>
      </dsp:nvSpPr>
      <dsp:spPr>
        <a:xfrm>
          <a:off x="0" y="730093"/>
          <a:ext cx="10131425" cy="729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 Biofilm formation</a:t>
          </a:r>
        </a:p>
      </dsp:txBody>
      <dsp:txXfrm>
        <a:off x="0" y="730093"/>
        <a:ext cx="10131425" cy="729648"/>
      </dsp:txXfrm>
    </dsp:sp>
    <dsp:sp modelId="{C42D417F-A6B2-4243-84A0-DAAD14D15F8B}">
      <dsp:nvSpPr>
        <dsp:cNvPr id="0" name=""/>
        <dsp:cNvSpPr/>
      </dsp:nvSpPr>
      <dsp:spPr>
        <a:xfrm>
          <a:off x="0" y="1459742"/>
          <a:ext cx="101314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1E73C8-37C8-4189-BB92-A9CB3329060F}">
      <dsp:nvSpPr>
        <dsp:cNvPr id="0" name=""/>
        <dsp:cNvSpPr/>
      </dsp:nvSpPr>
      <dsp:spPr>
        <a:xfrm>
          <a:off x="0" y="1459742"/>
          <a:ext cx="10131425" cy="729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 Impaired angiogenesis</a:t>
          </a:r>
        </a:p>
      </dsp:txBody>
      <dsp:txXfrm>
        <a:off x="0" y="1459742"/>
        <a:ext cx="10131425" cy="729648"/>
      </dsp:txXfrm>
    </dsp:sp>
    <dsp:sp modelId="{1061AA19-A7B9-46F8-B56D-046850AA9E2C}">
      <dsp:nvSpPr>
        <dsp:cNvPr id="0" name=""/>
        <dsp:cNvSpPr/>
      </dsp:nvSpPr>
      <dsp:spPr>
        <a:xfrm>
          <a:off x="0" y="2189390"/>
          <a:ext cx="101314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12D96E-68FB-4C60-A57B-9DA32111803E}">
      <dsp:nvSpPr>
        <dsp:cNvPr id="0" name=""/>
        <dsp:cNvSpPr/>
      </dsp:nvSpPr>
      <dsp:spPr>
        <a:xfrm>
          <a:off x="0" y="2189390"/>
          <a:ext cx="10131425" cy="729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 Tissue hypoxia</a:t>
          </a:r>
        </a:p>
      </dsp:txBody>
      <dsp:txXfrm>
        <a:off x="0" y="2189390"/>
        <a:ext cx="10131425" cy="729648"/>
      </dsp:txXfrm>
    </dsp:sp>
    <dsp:sp modelId="{A944B7EF-D608-45D9-A852-04A77C9BDA80}">
      <dsp:nvSpPr>
        <dsp:cNvPr id="0" name=""/>
        <dsp:cNvSpPr/>
      </dsp:nvSpPr>
      <dsp:spPr>
        <a:xfrm>
          <a:off x="0" y="2919039"/>
          <a:ext cx="101314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0D99CF-0B66-4750-AD31-8193E6B90F9D}">
      <dsp:nvSpPr>
        <dsp:cNvPr id="0" name=""/>
        <dsp:cNvSpPr/>
      </dsp:nvSpPr>
      <dsp:spPr>
        <a:xfrm>
          <a:off x="0" y="2919039"/>
          <a:ext cx="10131425" cy="729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 Repeated ischemia-reperfusion</a:t>
          </a:r>
        </a:p>
      </dsp:txBody>
      <dsp:txXfrm>
        <a:off x="0" y="2919039"/>
        <a:ext cx="10131425" cy="729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9A327-2187-4A14-8006-9FCAC26CAE98}">
      <dsp:nvSpPr>
        <dsp:cNvPr id="0" name=""/>
        <dsp:cNvSpPr/>
      </dsp:nvSpPr>
      <dsp:spPr>
        <a:xfrm>
          <a:off x="0" y="445"/>
          <a:ext cx="101314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45D4F8-9D65-44FC-B8A2-BC9BA2C0108A}">
      <dsp:nvSpPr>
        <dsp:cNvPr id="0" name=""/>
        <dsp:cNvSpPr/>
      </dsp:nvSpPr>
      <dsp:spPr>
        <a:xfrm>
          <a:off x="0" y="445"/>
          <a:ext cx="10131425" cy="729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 Prolonged pressure → ischemia</a:t>
          </a:r>
        </a:p>
      </dsp:txBody>
      <dsp:txXfrm>
        <a:off x="0" y="445"/>
        <a:ext cx="10131425" cy="729648"/>
      </dsp:txXfrm>
    </dsp:sp>
    <dsp:sp modelId="{32CC4AA8-6348-4471-9B5A-EADE01057F71}">
      <dsp:nvSpPr>
        <dsp:cNvPr id="0" name=""/>
        <dsp:cNvSpPr/>
      </dsp:nvSpPr>
      <dsp:spPr>
        <a:xfrm>
          <a:off x="0" y="730093"/>
          <a:ext cx="101314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86FD30-F340-432A-AE86-2F37E200B92E}">
      <dsp:nvSpPr>
        <dsp:cNvPr id="0" name=""/>
        <dsp:cNvSpPr/>
      </dsp:nvSpPr>
      <dsp:spPr>
        <a:xfrm>
          <a:off x="0" y="730093"/>
          <a:ext cx="10131425" cy="729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 Shear and friction</a:t>
          </a:r>
        </a:p>
      </dsp:txBody>
      <dsp:txXfrm>
        <a:off x="0" y="730093"/>
        <a:ext cx="10131425" cy="729648"/>
      </dsp:txXfrm>
    </dsp:sp>
    <dsp:sp modelId="{45606240-43DB-4D94-B663-027FE50DA9F3}">
      <dsp:nvSpPr>
        <dsp:cNvPr id="0" name=""/>
        <dsp:cNvSpPr/>
      </dsp:nvSpPr>
      <dsp:spPr>
        <a:xfrm>
          <a:off x="0" y="1459742"/>
          <a:ext cx="101314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0D15F5-B55C-4B05-9167-A1DA4144D5E6}">
      <dsp:nvSpPr>
        <dsp:cNvPr id="0" name=""/>
        <dsp:cNvSpPr/>
      </dsp:nvSpPr>
      <dsp:spPr>
        <a:xfrm>
          <a:off x="0" y="1459742"/>
          <a:ext cx="10131425" cy="729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 Moisture-associated skin damage</a:t>
          </a:r>
        </a:p>
      </dsp:txBody>
      <dsp:txXfrm>
        <a:off x="0" y="1459742"/>
        <a:ext cx="10131425" cy="729648"/>
      </dsp:txXfrm>
    </dsp:sp>
    <dsp:sp modelId="{434FF3AE-5F99-42D7-BA5C-F8D431D5DEC7}">
      <dsp:nvSpPr>
        <dsp:cNvPr id="0" name=""/>
        <dsp:cNvSpPr/>
      </dsp:nvSpPr>
      <dsp:spPr>
        <a:xfrm>
          <a:off x="0" y="2189390"/>
          <a:ext cx="101314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F50E35-CECE-4845-9D16-C8D23D22C323}">
      <dsp:nvSpPr>
        <dsp:cNvPr id="0" name=""/>
        <dsp:cNvSpPr/>
      </dsp:nvSpPr>
      <dsp:spPr>
        <a:xfrm>
          <a:off x="0" y="2189390"/>
          <a:ext cx="10131425" cy="729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 Microvascular occlusion</a:t>
          </a:r>
        </a:p>
      </dsp:txBody>
      <dsp:txXfrm>
        <a:off x="0" y="2189390"/>
        <a:ext cx="10131425" cy="729648"/>
      </dsp:txXfrm>
    </dsp:sp>
    <dsp:sp modelId="{432AEFFB-8C3E-4877-9E4F-5251E602F23D}">
      <dsp:nvSpPr>
        <dsp:cNvPr id="0" name=""/>
        <dsp:cNvSpPr/>
      </dsp:nvSpPr>
      <dsp:spPr>
        <a:xfrm>
          <a:off x="0" y="2919039"/>
          <a:ext cx="1013142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DA4D86-103B-4ADA-8FDC-EAC45FAA08EF}">
      <dsp:nvSpPr>
        <dsp:cNvPr id="0" name=""/>
        <dsp:cNvSpPr/>
      </dsp:nvSpPr>
      <dsp:spPr>
        <a:xfrm>
          <a:off x="0" y="2919039"/>
          <a:ext cx="10131425" cy="729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 Common sites: sacrum, heels, hips, occiput</a:t>
          </a:r>
        </a:p>
      </dsp:txBody>
      <dsp:txXfrm>
        <a:off x="0" y="2919039"/>
        <a:ext cx="10131425" cy="729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4D6BB-4C27-4CAE-9611-FE652AA19F20}">
      <dsp:nvSpPr>
        <dsp:cNvPr id="0" name=""/>
        <dsp:cNvSpPr/>
      </dsp:nvSpPr>
      <dsp:spPr>
        <a:xfrm>
          <a:off x="902330" y="1025"/>
          <a:ext cx="2602114" cy="156126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 Stage I – Non-blanchable erythema</a:t>
          </a:r>
        </a:p>
      </dsp:txBody>
      <dsp:txXfrm>
        <a:off x="902330" y="1025"/>
        <a:ext cx="2602114" cy="1561268"/>
      </dsp:txXfrm>
    </dsp:sp>
    <dsp:sp modelId="{6BBAB90D-C832-40C1-A01C-4F424A7A2842}">
      <dsp:nvSpPr>
        <dsp:cNvPr id="0" name=""/>
        <dsp:cNvSpPr/>
      </dsp:nvSpPr>
      <dsp:spPr>
        <a:xfrm>
          <a:off x="3764655" y="1025"/>
          <a:ext cx="2602114" cy="156126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 Stage II – Partial thickness loss</a:t>
          </a:r>
        </a:p>
      </dsp:txBody>
      <dsp:txXfrm>
        <a:off x="3764655" y="1025"/>
        <a:ext cx="2602114" cy="1561268"/>
      </dsp:txXfrm>
    </dsp:sp>
    <dsp:sp modelId="{AE8352AB-383C-4B39-AB89-0ADBBEE2CFD5}">
      <dsp:nvSpPr>
        <dsp:cNvPr id="0" name=""/>
        <dsp:cNvSpPr/>
      </dsp:nvSpPr>
      <dsp:spPr>
        <a:xfrm>
          <a:off x="6626980" y="1025"/>
          <a:ext cx="2602114" cy="156126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 Stage III – Full-thickness loss, adipose visible</a:t>
          </a:r>
        </a:p>
      </dsp:txBody>
      <dsp:txXfrm>
        <a:off x="6626980" y="1025"/>
        <a:ext cx="2602114" cy="1561268"/>
      </dsp:txXfrm>
    </dsp:sp>
    <dsp:sp modelId="{1C3A2F59-5F87-4D7E-B58A-9359C96FCAB6}">
      <dsp:nvSpPr>
        <dsp:cNvPr id="0" name=""/>
        <dsp:cNvSpPr/>
      </dsp:nvSpPr>
      <dsp:spPr>
        <a:xfrm>
          <a:off x="902330" y="1822505"/>
          <a:ext cx="2602114" cy="156126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 Stage IV – Exposed bone, tendon, muscle</a:t>
          </a:r>
        </a:p>
      </dsp:txBody>
      <dsp:txXfrm>
        <a:off x="902330" y="1822505"/>
        <a:ext cx="2602114" cy="1561268"/>
      </dsp:txXfrm>
    </dsp:sp>
    <dsp:sp modelId="{EAE31718-BD41-4FAE-8988-83374044DD6C}">
      <dsp:nvSpPr>
        <dsp:cNvPr id="0" name=""/>
        <dsp:cNvSpPr/>
      </dsp:nvSpPr>
      <dsp:spPr>
        <a:xfrm>
          <a:off x="3764655" y="1822505"/>
          <a:ext cx="2602114" cy="1561268"/>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 Unstageable – Covered by slough or eschar</a:t>
          </a:r>
        </a:p>
      </dsp:txBody>
      <dsp:txXfrm>
        <a:off x="3764655" y="1822505"/>
        <a:ext cx="2602114" cy="1561268"/>
      </dsp:txXfrm>
    </dsp:sp>
    <dsp:sp modelId="{F1A335BC-5018-4C90-841F-DCF86FE872F7}">
      <dsp:nvSpPr>
        <dsp:cNvPr id="0" name=""/>
        <dsp:cNvSpPr/>
      </dsp:nvSpPr>
      <dsp:spPr>
        <a:xfrm>
          <a:off x="6626980" y="1822505"/>
          <a:ext cx="2602114" cy="156126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 Kennedy Terminal Ulcer – Rapid onset, end-of-life</a:t>
          </a:r>
        </a:p>
      </dsp:txBody>
      <dsp:txXfrm>
        <a:off x="6626980" y="1822505"/>
        <a:ext cx="2602114" cy="15612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F84C1-AFE6-4257-B6BC-26ABBD90405D}">
      <dsp:nvSpPr>
        <dsp:cNvPr id="0" name=""/>
        <dsp:cNvSpPr/>
      </dsp:nvSpPr>
      <dsp:spPr>
        <a:xfrm>
          <a:off x="902330" y="1025"/>
          <a:ext cx="2602114" cy="156126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 Peripheral neuropathy</a:t>
          </a:r>
        </a:p>
      </dsp:txBody>
      <dsp:txXfrm>
        <a:off x="902330" y="1025"/>
        <a:ext cx="2602114" cy="1561268"/>
      </dsp:txXfrm>
    </dsp:sp>
    <dsp:sp modelId="{15FBCE49-BBA4-4898-BB63-84D98D86A5B0}">
      <dsp:nvSpPr>
        <dsp:cNvPr id="0" name=""/>
        <dsp:cNvSpPr/>
      </dsp:nvSpPr>
      <dsp:spPr>
        <a:xfrm>
          <a:off x="3764655" y="1025"/>
          <a:ext cx="2602114" cy="156126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 Loss of protective sensation</a:t>
          </a:r>
        </a:p>
      </dsp:txBody>
      <dsp:txXfrm>
        <a:off x="3764655" y="1025"/>
        <a:ext cx="2602114" cy="1561268"/>
      </dsp:txXfrm>
    </dsp:sp>
    <dsp:sp modelId="{E752A305-56D3-4FD2-ACE4-D3EE39B5B047}">
      <dsp:nvSpPr>
        <dsp:cNvPr id="0" name=""/>
        <dsp:cNvSpPr/>
      </dsp:nvSpPr>
      <dsp:spPr>
        <a:xfrm>
          <a:off x="6626980" y="1025"/>
          <a:ext cx="2602114" cy="156126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 Repetitive trauma</a:t>
          </a:r>
        </a:p>
      </dsp:txBody>
      <dsp:txXfrm>
        <a:off x="6626980" y="1025"/>
        <a:ext cx="2602114" cy="1561268"/>
      </dsp:txXfrm>
    </dsp:sp>
    <dsp:sp modelId="{277A8EEC-0966-41BD-B270-A35ADA5D474B}">
      <dsp:nvSpPr>
        <dsp:cNvPr id="0" name=""/>
        <dsp:cNvSpPr/>
      </dsp:nvSpPr>
      <dsp:spPr>
        <a:xfrm>
          <a:off x="2333492" y="1822505"/>
          <a:ext cx="2602114" cy="156126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 Microvascular disease</a:t>
          </a:r>
        </a:p>
      </dsp:txBody>
      <dsp:txXfrm>
        <a:off x="2333492" y="1822505"/>
        <a:ext cx="2602114" cy="1561268"/>
      </dsp:txXfrm>
    </dsp:sp>
    <dsp:sp modelId="{A2577479-F602-4AD7-BEC2-6F95A9CAEBBA}">
      <dsp:nvSpPr>
        <dsp:cNvPr id="0" name=""/>
        <dsp:cNvSpPr/>
      </dsp:nvSpPr>
      <dsp:spPr>
        <a:xfrm>
          <a:off x="5195818" y="1822505"/>
          <a:ext cx="2602114" cy="1561268"/>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 Hyperglycemia impairs immunity</a:t>
          </a:r>
        </a:p>
      </dsp:txBody>
      <dsp:txXfrm>
        <a:off x="5195818" y="1822505"/>
        <a:ext cx="2602114" cy="15612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9E366-ABD6-494E-A8B8-B99AC717724B}">
      <dsp:nvSpPr>
        <dsp:cNvPr id="0" name=""/>
        <dsp:cNvSpPr/>
      </dsp:nvSpPr>
      <dsp:spPr>
        <a:xfrm>
          <a:off x="1236" y="85031"/>
          <a:ext cx="4340979" cy="275652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C43606-002C-4A21-8753-2861859D94E5}">
      <dsp:nvSpPr>
        <dsp:cNvPr id="0" name=""/>
        <dsp:cNvSpPr/>
      </dsp:nvSpPr>
      <dsp:spPr>
        <a:xfrm>
          <a:off x="483567" y="543245"/>
          <a:ext cx="4340979" cy="275652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a:t>🫀 Venous: venous hypertension → edema→ inflammation</a:t>
          </a:r>
          <a:endParaRPr lang="en-US" sz="3800" kern="1200"/>
        </a:p>
      </dsp:txBody>
      <dsp:txXfrm>
        <a:off x="564303" y="623981"/>
        <a:ext cx="4179507" cy="2595049"/>
      </dsp:txXfrm>
    </dsp:sp>
    <dsp:sp modelId="{694DF4F6-D6AB-441A-BCD6-390D275F7EB1}">
      <dsp:nvSpPr>
        <dsp:cNvPr id="0" name=""/>
        <dsp:cNvSpPr/>
      </dsp:nvSpPr>
      <dsp:spPr>
        <a:xfrm>
          <a:off x="5306878" y="85031"/>
          <a:ext cx="4340979" cy="275652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17082E-C26E-4B69-BC9E-032D03DC1616}">
      <dsp:nvSpPr>
        <dsp:cNvPr id="0" name=""/>
        <dsp:cNvSpPr/>
      </dsp:nvSpPr>
      <dsp:spPr>
        <a:xfrm>
          <a:off x="5789209" y="543245"/>
          <a:ext cx="4340979" cy="275652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 Arterial: insufficient perfusion → hypoxia</a:t>
          </a:r>
        </a:p>
      </dsp:txBody>
      <dsp:txXfrm>
        <a:off x="5869945" y="623981"/>
        <a:ext cx="4179507" cy="25950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5675E-0050-4C50-A142-E722DB4613D1}">
      <dsp:nvSpPr>
        <dsp:cNvPr id="0" name=""/>
        <dsp:cNvSpPr/>
      </dsp:nvSpPr>
      <dsp:spPr>
        <a:xfrm>
          <a:off x="2968" y="161802"/>
          <a:ext cx="2354764" cy="141285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 Identify and treat underlying cause</a:t>
          </a:r>
        </a:p>
      </dsp:txBody>
      <dsp:txXfrm>
        <a:off x="2968" y="161802"/>
        <a:ext cx="2354764" cy="1412858"/>
      </dsp:txXfrm>
    </dsp:sp>
    <dsp:sp modelId="{6185D915-C29F-4785-A837-442BC189CF81}">
      <dsp:nvSpPr>
        <dsp:cNvPr id="0" name=""/>
        <dsp:cNvSpPr/>
      </dsp:nvSpPr>
      <dsp:spPr>
        <a:xfrm>
          <a:off x="2593209" y="161802"/>
          <a:ext cx="2354764" cy="141285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 Debridement (when appropriate)</a:t>
          </a:r>
        </a:p>
      </dsp:txBody>
      <dsp:txXfrm>
        <a:off x="2593209" y="161802"/>
        <a:ext cx="2354764" cy="1412858"/>
      </dsp:txXfrm>
    </dsp:sp>
    <dsp:sp modelId="{7FC828BC-D5DC-444A-930C-EEFC1A5A56C1}">
      <dsp:nvSpPr>
        <dsp:cNvPr id="0" name=""/>
        <dsp:cNvSpPr/>
      </dsp:nvSpPr>
      <dsp:spPr>
        <a:xfrm>
          <a:off x="5183450" y="161802"/>
          <a:ext cx="2354764" cy="141285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 Moist wound healing</a:t>
          </a:r>
        </a:p>
      </dsp:txBody>
      <dsp:txXfrm>
        <a:off x="5183450" y="161802"/>
        <a:ext cx="2354764" cy="1412858"/>
      </dsp:txXfrm>
    </dsp:sp>
    <dsp:sp modelId="{5FBA9914-E363-4225-AEC0-809C2565CFD1}">
      <dsp:nvSpPr>
        <dsp:cNvPr id="0" name=""/>
        <dsp:cNvSpPr/>
      </dsp:nvSpPr>
      <dsp:spPr>
        <a:xfrm>
          <a:off x="7773692" y="161802"/>
          <a:ext cx="2354764" cy="141285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 Infection control</a:t>
          </a:r>
        </a:p>
      </dsp:txBody>
      <dsp:txXfrm>
        <a:off x="7773692" y="161802"/>
        <a:ext cx="2354764" cy="1412858"/>
      </dsp:txXfrm>
    </dsp:sp>
    <dsp:sp modelId="{3B28CF28-81DF-424E-B440-81A16776C4C4}">
      <dsp:nvSpPr>
        <dsp:cNvPr id="0" name=""/>
        <dsp:cNvSpPr/>
      </dsp:nvSpPr>
      <dsp:spPr>
        <a:xfrm>
          <a:off x="1298088" y="1810137"/>
          <a:ext cx="2354764" cy="1412858"/>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 Offload/redistribute pressure</a:t>
          </a:r>
        </a:p>
      </dsp:txBody>
      <dsp:txXfrm>
        <a:off x="1298088" y="1810137"/>
        <a:ext cx="2354764" cy="1412858"/>
      </dsp:txXfrm>
    </dsp:sp>
    <dsp:sp modelId="{8AF7327A-FAE4-40BF-AA20-F7E7FB0A7135}">
      <dsp:nvSpPr>
        <dsp:cNvPr id="0" name=""/>
        <dsp:cNvSpPr/>
      </dsp:nvSpPr>
      <dsp:spPr>
        <a:xfrm>
          <a:off x="3888330" y="1810137"/>
          <a:ext cx="2354764" cy="141285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 Optimize perfusion</a:t>
          </a:r>
        </a:p>
      </dsp:txBody>
      <dsp:txXfrm>
        <a:off x="3888330" y="1810137"/>
        <a:ext cx="2354764" cy="1412858"/>
      </dsp:txXfrm>
    </dsp:sp>
    <dsp:sp modelId="{A6AD2A3E-97B4-438B-BBC2-40FC9939EF0C}">
      <dsp:nvSpPr>
        <dsp:cNvPr id="0" name=""/>
        <dsp:cNvSpPr/>
      </dsp:nvSpPr>
      <dsp:spPr>
        <a:xfrm>
          <a:off x="6478571" y="1810137"/>
          <a:ext cx="2354764" cy="141285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 Address systemic factors</a:t>
          </a:r>
        </a:p>
      </dsp:txBody>
      <dsp:txXfrm>
        <a:off x="6478571" y="1810137"/>
        <a:ext cx="2354764" cy="14128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15F01-4AEC-49F6-B9BC-FB52231153CF}">
      <dsp:nvSpPr>
        <dsp:cNvPr id="0" name=""/>
        <dsp:cNvSpPr/>
      </dsp:nvSpPr>
      <dsp:spPr>
        <a:xfrm>
          <a:off x="407201" y="955786"/>
          <a:ext cx="662871" cy="66287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78DAE9-0C0C-4AD0-982E-84E94706C78D}">
      <dsp:nvSpPr>
        <dsp:cNvPr id="0" name=""/>
        <dsp:cNvSpPr/>
      </dsp:nvSpPr>
      <dsp:spPr>
        <a:xfrm>
          <a:off x="2113" y="1839793"/>
          <a:ext cx="1473046" cy="589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 1.25–1.5 g/kg/day protein</a:t>
          </a:r>
        </a:p>
      </dsp:txBody>
      <dsp:txXfrm>
        <a:off x="2113" y="1839793"/>
        <a:ext cx="1473046" cy="589218"/>
      </dsp:txXfrm>
    </dsp:sp>
    <dsp:sp modelId="{24190D79-C981-4EFE-8CF1-857CE7214C7A}">
      <dsp:nvSpPr>
        <dsp:cNvPr id="0" name=""/>
        <dsp:cNvSpPr/>
      </dsp:nvSpPr>
      <dsp:spPr>
        <a:xfrm>
          <a:off x="2138031" y="955786"/>
          <a:ext cx="662871" cy="66287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EFA55CD-714D-464D-B2A8-1B95505990AC}">
      <dsp:nvSpPr>
        <dsp:cNvPr id="0" name=""/>
        <dsp:cNvSpPr/>
      </dsp:nvSpPr>
      <dsp:spPr>
        <a:xfrm>
          <a:off x="1732943" y="1839793"/>
          <a:ext cx="1473046" cy="589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 Vit C &amp; zinc if deficient</a:t>
          </a:r>
        </a:p>
      </dsp:txBody>
      <dsp:txXfrm>
        <a:off x="1732943" y="1839793"/>
        <a:ext cx="1473046" cy="589218"/>
      </dsp:txXfrm>
    </dsp:sp>
    <dsp:sp modelId="{E2794C05-EC5E-4EF8-934A-A81C1ED8C9A2}">
      <dsp:nvSpPr>
        <dsp:cNvPr id="0" name=""/>
        <dsp:cNvSpPr/>
      </dsp:nvSpPr>
      <dsp:spPr>
        <a:xfrm>
          <a:off x="3868861" y="955786"/>
          <a:ext cx="662871" cy="66287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7130DA-51D8-4E6D-B7A9-921F4277F2FF}">
      <dsp:nvSpPr>
        <dsp:cNvPr id="0" name=""/>
        <dsp:cNvSpPr/>
      </dsp:nvSpPr>
      <dsp:spPr>
        <a:xfrm>
          <a:off x="3463774" y="1839793"/>
          <a:ext cx="1473046" cy="589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 Hydration</a:t>
          </a:r>
        </a:p>
      </dsp:txBody>
      <dsp:txXfrm>
        <a:off x="3463774" y="1839793"/>
        <a:ext cx="1473046" cy="589218"/>
      </dsp:txXfrm>
    </dsp:sp>
    <dsp:sp modelId="{7ECEB1B7-2925-4F16-9D7C-C93F93610E13}">
      <dsp:nvSpPr>
        <dsp:cNvPr id="0" name=""/>
        <dsp:cNvSpPr/>
      </dsp:nvSpPr>
      <dsp:spPr>
        <a:xfrm>
          <a:off x="5599691" y="955786"/>
          <a:ext cx="662871" cy="66287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477963F-383F-4F75-8501-8709C27C66A3}">
      <dsp:nvSpPr>
        <dsp:cNvPr id="0" name=""/>
        <dsp:cNvSpPr/>
      </dsp:nvSpPr>
      <dsp:spPr>
        <a:xfrm>
          <a:off x="5194604" y="1839793"/>
          <a:ext cx="1473046" cy="589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 Glycemic optimization</a:t>
          </a:r>
        </a:p>
      </dsp:txBody>
      <dsp:txXfrm>
        <a:off x="5194604" y="1839793"/>
        <a:ext cx="1473046" cy="589218"/>
      </dsp:txXfrm>
    </dsp:sp>
    <dsp:sp modelId="{4DE22681-4A76-41C4-9DF5-B37CDC143335}">
      <dsp:nvSpPr>
        <dsp:cNvPr id="0" name=""/>
        <dsp:cNvSpPr/>
      </dsp:nvSpPr>
      <dsp:spPr>
        <a:xfrm>
          <a:off x="7330522" y="955786"/>
          <a:ext cx="662871" cy="66287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35A4F22-2B39-4974-964E-CDCD0847D194}">
      <dsp:nvSpPr>
        <dsp:cNvPr id="0" name=""/>
        <dsp:cNvSpPr/>
      </dsp:nvSpPr>
      <dsp:spPr>
        <a:xfrm>
          <a:off x="6925434" y="1839793"/>
          <a:ext cx="1473046" cy="589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 Weight management</a:t>
          </a:r>
        </a:p>
      </dsp:txBody>
      <dsp:txXfrm>
        <a:off x="6925434" y="1839793"/>
        <a:ext cx="1473046" cy="589218"/>
      </dsp:txXfrm>
    </dsp:sp>
    <dsp:sp modelId="{096F8FCE-418C-42EF-8901-727932E43506}">
      <dsp:nvSpPr>
        <dsp:cNvPr id="0" name=""/>
        <dsp:cNvSpPr/>
      </dsp:nvSpPr>
      <dsp:spPr>
        <a:xfrm>
          <a:off x="9061352" y="955786"/>
          <a:ext cx="662871" cy="66287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276D07-CC37-43F9-BB1A-3590E73EEEF5}">
      <dsp:nvSpPr>
        <dsp:cNvPr id="0" name=""/>
        <dsp:cNvSpPr/>
      </dsp:nvSpPr>
      <dsp:spPr>
        <a:xfrm>
          <a:off x="8656264" y="1839793"/>
          <a:ext cx="1473046" cy="589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 Treat anemia</a:t>
          </a:r>
        </a:p>
      </dsp:txBody>
      <dsp:txXfrm>
        <a:off x="8656264" y="1839793"/>
        <a:ext cx="1473046" cy="5892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98FE8-D6DD-4C5A-AB4C-D0E038625F03}">
      <dsp:nvSpPr>
        <dsp:cNvPr id="0" name=""/>
        <dsp:cNvSpPr/>
      </dsp:nvSpPr>
      <dsp:spPr>
        <a:xfrm>
          <a:off x="489555" y="803735"/>
          <a:ext cx="799716" cy="79971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920E424-033C-446E-97EA-62C4D6E600D2}">
      <dsp:nvSpPr>
        <dsp:cNvPr id="0" name=""/>
        <dsp:cNvSpPr/>
      </dsp:nvSpPr>
      <dsp:spPr>
        <a:xfrm>
          <a:off x="839" y="1870203"/>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 Osteomyelitis</a:t>
          </a:r>
        </a:p>
      </dsp:txBody>
      <dsp:txXfrm>
        <a:off x="839" y="1870203"/>
        <a:ext cx="1777148" cy="710859"/>
      </dsp:txXfrm>
    </dsp:sp>
    <dsp:sp modelId="{F0EE205F-E565-432B-B14F-271ACF86F9C7}">
      <dsp:nvSpPr>
        <dsp:cNvPr id="0" name=""/>
        <dsp:cNvSpPr/>
      </dsp:nvSpPr>
      <dsp:spPr>
        <a:xfrm>
          <a:off x="2577704" y="803735"/>
          <a:ext cx="799716" cy="79971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4DC8610-55ED-4DA9-899B-59BF74834DC1}">
      <dsp:nvSpPr>
        <dsp:cNvPr id="0" name=""/>
        <dsp:cNvSpPr/>
      </dsp:nvSpPr>
      <dsp:spPr>
        <a:xfrm>
          <a:off x="2088988" y="1870203"/>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 Sepsis</a:t>
          </a:r>
        </a:p>
      </dsp:txBody>
      <dsp:txXfrm>
        <a:off x="2088988" y="1870203"/>
        <a:ext cx="1777148" cy="710859"/>
      </dsp:txXfrm>
    </dsp:sp>
    <dsp:sp modelId="{F4875545-49CF-4081-9DB5-C4ACBF136BB7}">
      <dsp:nvSpPr>
        <dsp:cNvPr id="0" name=""/>
        <dsp:cNvSpPr/>
      </dsp:nvSpPr>
      <dsp:spPr>
        <a:xfrm>
          <a:off x="4665854" y="803735"/>
          <a:ext cx="799716" cy="79971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7711ED9-A46B-4E0E-BFB1-DB0C24CABD42}">
      <dsp:nvSpPr>
        <dsp:cNvPr id="0" name=""/>
        <dsp:cNvSpPr/>
      </dsp:nvSpPr>
      <dsp:spPr>
        <a:xfrm>
          <a:off x="4177138" y="1870203"/>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 Chronic pain</a:t>
          </a:r>
        </a:p>
      </dsp:txBody>
      <dsp:txXfrm>
        <a:off x="4177138" y="1870203"/>
        <a:ext cx="1777148" cy="710859"/>
      </dsp:txXfrm>
    </dsp:sp>
    <dsp:sp modelId="{D3F5A187-5FC9-4024-8CAF-0166A50BFE35}">
      <dsp:nvSpPr>
        <dsp:cNvPr id="0" name=""/>
        <dsp:cNvSpPr/>
      </dsp:nvSpPr>
      <dsp:spPr>
        <a:xfrm>
          <a:off x="6754003" y="803735"/>
          <a:ext cx="799716" cy="79971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93EB9BC-AA38-4B93-91A6-524542DBC4D2}">
      <dsp:nvSpPr>
        <dsp:cNvPr id="0" name=""/>
        <dsp:cNvSpPr/>
      </dsp:nvSpPr>
      <dsp:spPr>
        <a:xfrm>
          <a:off x="6265287" y="1870203"/>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 Fistula formation</a:t>
          </a:r>
        </a:p>
      </dsp:txBody>
      <dsp:txXfrm>
        <a:off x="6265287" y="1870203"/>
        <a:ext cx="1777148" cy="710859"/>
      </dsp:txXfrm>
    </dsp:sp>
    <dsp:sp modelId="{D26D105E-90B7-4EA7-B0B9-108B8FBB2E26}">
      <dsp:nvSpPr>
        <dsp:cNvPr id="0" name=""/>
        <dsp:cNvSpPr/>
      </dsp:nvSpPr>
      <dsp:spPr>
        <a:xfrm>
          <a:off x="8842152" y="803735"/>
          <a:ext cx="799716" cy="79971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7E00BBC-040F-404C-ABE6-38D64289D940}">
      <dsp:nvSpPr>
        <dsp:cNvPr id="0" name=""/>
        <dsp:cNvSpPr/>
      </dsp:nvSpPr>
      <dsp:spPr>
        <a:xfrm>
          <a:off x="8353437" y="1870203"/>
          <a:ext cx="1777148" cy="71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 End-of-life skin failure</a:t>
          </a:r>
        </a:p>
      </dsp:txBody>
      <dsp:txXfrm>
        <a:off x="8353437" y="1870203"/>
        <a:ext cx="1777148" cy="7108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7F2D40-DF92-4ADE-A761-CBF896599C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74F42E9-55BA-437C-85B3-324B4E2BF2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D81A9-CFC2-4640-899E-DD3E177BE50A}" type="datetimeFigureOut">
              <a:rPr lang="en-US" smtClean="0"/>
              <a:t>5/14/2026</a:t>
            </a:fld>
            <a:endParaRPr lang="en-US" dirty="0"/>
          </a:p>
        </p:txBody>
      </p:sp>
      <p:sp>
        <p:nvSpPr>
          <p:cNvPr id="4" name="Footer Placeholder 3">
            <a:extLst>
              <a:ext uri="{FF2B5EF4-FFF2-40B4-BE49-F238E27FC236}">
                <a16:creationId xmlns:a16="http://schemas.microsoft.com/office/drawing/2014/main" id="{407DF0FD-84A5-462F-A0AC-B2CEF6020C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D85C710-014C-4C89-9B64-843B9863CE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C605DA-80A8-4B7B-B889-6C5700BB4CEA}" type="slidenum">
              <a:rPr lang="en-US" smtClean="0"/>
              <a:t>‹#›</a:t>
            </a:fld>
            <a:endParaRPr lang="en-US" dirty="0"/>
          </a:p>
        </p:txBody>
      </p:sp>
    </p:spTree>
    <p:extLst>
      <p:ext uri="{BB962C8B-B14F-4D97-AF65-F5344CB8AC3E}">
        <p14:creationId xmlns:p14="http://schemas.microsoft.com/office/powerpoint/2010/main" val="2166539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E50F4-C55A-473A-A70B-4B042EF011A9}" type="datetimeFigureOut">
              <a:rPr lang="en-US" smtClean="0"/>
              <a:t>5/13/2026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44625-0ADF-4414-89A2-9E135F0C849F}" type="slidenum">
              <a:rPr lang="en-US" smtClean="0"/>
              <a:t>‹#›</a:t>
            </a:fld>
            <a:endParaRPr lang="en-US" dirty="0"/>
          </a:p>
        </p:txBody>
      </p:sp>
    </p:spTree>
    <p:extLst>
      <p:ext uri="{BB962C8B-B14F-4D97-AF65-F5344CB8AC3E}">
        <p14:creationId xmlns:p14="http://schemas.microsoft.com/office/powerpoint/2010/main" val="112222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focus on optimizing outcomes in chronic wound management with an emphasis on clinical decision-making</a:t>
            </a:r>
          </a:p>
        </p:txBody>
      </p:sp>
      <p:sp>
        <p:nvSpPr>
          <p:cNvPr id="4" name="Slide Number Placeholder 3"/>
          <p:cNvSpPr>
            <a:spLocks noGrp="1"/>
          </p:cNvSpPr>
          <p:nvPr>
            <p:ph type="sldNum" sz="quarter" idx="5"/>
          </p:nvPr>
        </p:nvSpPr>
        <p:spPr/>
        <p:txBody>
          <a:bodyPr/>
          <a:lstStyle/>
          <a:p>
            <a:fld id="{F3544625-0ADF-4414-89A2-9E135F0C849F}" type="slidenum">
              <a:rPr lang="en-US" smtClean="0"/>
              <a:t>1</a:t>
            </a:fld>
            <a:endParaRPr lang="en-US" dirty="0"/>
          </a:p>
        </p:txBody>
      </p:sp>
    </p:spTree>
    <p:extLst>
      <p:ext uri="{BB962C8B-B14F-4D97-AF65-F5344CB8AC3E}">
        <p14:creationId xmlns:p14="http://schemas.microsoft.com/office/powerpoint/2010/main" val="3749808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Pseudomonas smell- Grapes of wrath, sweet fruity, earthy. </a:t>
            </a:r>
          </a:p>
        </p:txBody>
      </p:sp>
      <p:sp>
        <p:nvSpPr>
          <p:cNvPr id="4" name="Slide Number Placeholder 3"/>
          <p:cNvSpPr>
            <a:spLocks noGrp="1"/>
          </p:cNvSpPr>
          <p:nvPr>
            <p:ph type="sldNum" sz="quarter" idx="5"/>
          </p:nvPr>
        </p:nvSpPr>
        <p:spPr/>
        <p:txBody>
          <a:bodyPr/>
          <a:lstStyle/>
          <a:p>
            <a:fld id="{F3544625-0ADF-4414-89A2-9E135F0C849F}" type="slidenum">
              <a:rPr lang="en-US" smtClean="0"/>
              <a:t>30</a:t>
            </a:fld>
            <a:endParaRPr lang="en-US" dirty="0"/>
          </a:p>
        </p:txBody>
      </p:sp>
    </p:spTree>
    <p:extLst>
      <p:ext uri="{BB962C8B-B14F-4D97-AF65-F5344CB8AC3E}">
        <p14:creationId xmlns:p14="http://schemas.microsoft.com/office/powerpoint/2010/main" val="1607175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nly</a:t>
            </a:r>
            <a:r>
              <a:rPr lang="en-US" b="1" dirty="0"/>
              <a:t> culture </a:t>
            </a:r>
            <a:r>
              <a:rPr lang="en-US" b="1" i="1" dirty="0"/>
              <a:t>clinically infected wounds</a:t>
            </a:r>
            <a:endParaRPr lang="en-US" b="1" dirty="0"/>
          </a:p>
          <a:p>
            <a:r>
              <a:rPr lang="en-US" dirty="0"/>
              <a:t>Wound cultures should </a:t>
            </a:r>
            <a:r>
              <a:rPr lang="en-US" b="1" dirty="0"/>
              <a:t>NOT be done routinely</a:t>
            </a:r>
            <a:r>
              <a:rPr lang="en-US" dirty="0"/>
              <a:t> </a:t>
            </a:r>
          </a:p>
          <a:p>
            <a:r>
              <a:rPr lang="en-US" dirty="0"/>
              <a:t>Indicated when there are </a:t>
            </a:r>
            <a:r>
              <a:rPr lang="en-US" b="1" dirty="0"/>
              <a:t>signs of clinical infection</a:t>
            </a:r>
            <a:r>
              <a:rPr lang="en-US" dirty="0"/>
              <a:t>, such as: </a:t>
            </a:r>
          </a:p>
          <a:p>
            <a:pPr lvl="1"/>
            <a:r>
              <a:rPr lang="en-US" dirty="0"/>
              <a:t>Purulent drainage </a:t>
            </a:r>
          </a:p>
          <a:p>
            <a:pPr lvl="1"/>
            <a:r>
              <a:rPr lang="en-US" dirty="0"/>
              <a:t>Increasing erythema, warmth, swelling </a:t>
            </a:r>
          </a:p>
          <a:p>
            <a:pPr lvl="1"/>
            <a:r>
              <a:rPr lang="en-US" dirty="0"/>
              <a:t>Pain or tenderness worsening </a:t>
            </a:r>
          </a:p>
          <a:p>
            <a:pPr lvl="1"/>
            <a:r>
              <a:rPr lang="en-US" dirty="0"/>
              <a:t>Foul odor after cleansing </a:t>
            </a:r>
          </a:p>
          <a:p>
            <a:pPr lvl="1"/>
            <a:r>
              <a:rPr lang="en-US" dirty="0"/>
              <a:t>Delayed healing with deterioration </a:t>
            </a:r>
          </a:p>
          <a:p>
            <a:pPr lvl="1"/>
            <a:r>
              <a:rPr lang="en-US" dirty="0"/>
              <a:t>Systemic signs (fever, leukocytosis, sepsis concern) </a:t>
            </a:r>
          </a:p>
          <a:p>
            <a:r>
              <a:rPr lang="en-US" dirty="0"/>
              <a:t>👉 Key point: </a:t>
            </a:r>
            <a:r>
              <a:rPr lang="en-US" b="1" dirty="0"/>
              <a:t>Clinical assessment comes first—not culture alone</a:t>
            </a:r>
            <a:endParaRPr lang="en-US" dirty="0"/>
          </a:p>
          <a:p>
            <a:r>
              <a:rPr lang="en-US" b="1" dirty="0"/>
              <a:t>2. Obtain cultures </a:t>
            </a:r>
            <a:r>
              <a:rPr lang="en-US" b="1" i="1" dirty="0"/>
              <a:t>before starting antibiotics</a:t>
            </a:r>
            <a:endParaRPr lang="en-US" b="1" dirty="0"/>
          </a:p>
          <a:p>
            <a:r>
              <a:rPr lang="en-US" dirty="0"/>
              <a:t>Collect specimen </a:t>
            </a:r>
            <a:r>
              <a:rPr lang="en-US" b="1" dirty="0"/>
              <a:t>prior to empiric antibiotic therapy whenever possible</a:t>
            </a:r>
            <a:r>
              <a:rPr lang="en-US" dirty="0"/>
              <a:t> </a:t>
            </a:r>
          </a:p>
          <a:p>
            <a:r>
              <a:rPr lang="en-US" dirty="0"/>
              <a:t>Helps ensure accurate organism identification and sensitivities</a:t>
            </a:r>
          </a:p>
          <a:p>
            <a:r>
              <a:rPr lang="en-US" b="1" dirty="0"/>
              <a:t>Prefer deep tissue over surface swabs</a:t>
            </a:r>
          </a:p>
          <a:p>
            <a:r>
              <a:rPr lang="en-US" b="1" dirty="0"/>
              <a:t>Gold standard:</a:t>
            </a:r>
            <a:r>
              <a:rPr lang="en-US" dirty="0"/>
              <a:t> </a:t>
            </a:r>
          </a:p>
          <a:p>
            <a:pPr lvl="1"/>
            <a:r>
              <a:rPr lang="en-US" dirty="0"/>
              <a:t>Tissue biopsy </a:t>
            </a:r>
          </a:p>
          <a:p>
            <a:pPr lvl="1"/>
            <a:r>
              <a:rPr lang="en-US" dirty="0"/>
              <a:t>Curettage of viable tissue </a:t>
            </a:r>
          </a:p>
          <a:p>
            <a:pPr lvl="1"/>
            <a:r>
              <a:rPr lang="en-US" dirty="0"/>
              <a:t>Needle aspiration (if abscess present) </a:t>
            </a:r>
          </a:p>
          <a:p>
            <a:r>
              <a:rPr lang="en-US" dirty="0"/>
              <a:t>These better represent </a:t>
            </a:r>
            <a:r>
              <a:rPr lang="en-US" b="1" dirty="0"/>
              <a:t>true infecting organisms</a:t>
            </a:r>
            <a:r>
              <a:rPr lang="en-US" dirty="0"/>
              <a:t> </a:t>
            </a:r>
          </a:p>
          <a:p>
            <a:r>
              <a:rPr lang="en-US" dirty="0"/>
              <a:t>Avoid superficial swabs when possible because they often reflect </a:t>
            </a:r>
            <a:r>
              <a:rPr lang="en-US" b="1" dirty="0"/>
              <a:t>colonizing flora rather than infection</a:t>
            </a:r>
            <a:r>
              <a:rPr lang="en-US" dirty="0"/>
              <a:t> </a:t>
            </a:r>
          </a:p>
          <a:p>
            <a:r>
              <a:rPr lang="en-US" dirty="0"/>
              <a:t>👉 IDSA and other guidelines consistently recommend deep tissue sampling</a:t>
            </a:r>
          </a:p>
          <a:p>
            <a:r>
              <a:rPr lang="en-US" b="1" dirty="0"/>
              <a:t>Avoid culturing uninfected or colonized wounds</a:t>
            </a:r>
          </a:p>
          <a:p>
            <a:r>
              <a:rPr lang="en-US" dirty="0"/>
              <a:t>Chronic wounds are frequently colonized with bacteria </a:t>
            </a:r>
          </a:p>
          <a:p>
            <a:r>
              <a:rPr lang="en-US" dirty="0"/>
              <a:t>Colonization ≠ infection </a:t>
            </a:r>
          </a:p>
          <a:p>
            <a:r>
              <a:rPr lang="en-US" dirty="0"/>
              <a:t>Culturing without infection signs leads to: </a:t>
            </a:r>
          </a:p>
          <a:p>
            <a:pPr lvl="1"/>
            <a:r>
              <a:rPr lang="en-US" dirty="0"/>
              <a:t>Unnecessary antibiotics </a:t>
            </a:r>
          </a:p>
          <a:p>
            <a:pPr lvl="1"/>
            <a:r>
              <a:rPr lang="en-US" dirty="0"/>
              <a:t>Resistance </a:t>
            </a:r>
          </a:p>
          <a:p>
            <a:pPr lvl="1"/>
            <a:r>
              <a:rPr lang="en-US" dirty="0"/>
              <a:t>Misleading results</a:t>
            </a:r>
          </a:p>
          <a:p>
            <a:r>
              <a:rPr lang="en-US" b="1" dirty="0"/>
              <a:t>Proper specimen collection technique matters</a:t>
            </a:r>
          </a:p>
          <a:p>
            <a:r>
              <a:rPr lang="en-US" dirty="0"/>
              <a:t>Clean/debride wound before sampling </a:t>
            </a:r>
          </a:p>
          <a:p>
            <a:r>
              <a:rPr lang="en-US" dirty="0"/>
              <a:t>Avoid pus, eschar, and surface exudate </a:t>
            </a:r>
          </a:p>
          <a:p>
            <a:r>
              <a:rPr lang="en-US" dirty="0"/>
              <a:t>Sample from: </a:t>
            </a:r>
          </a:p>
          <a:p>
            <a:pPr lvl="1"/>
            <a:r>
              <a:rPr lang="en-US" b="1" dirty="0"/>
              <a:t>Wound base or advancing margin</a:t>
            </a:r>
            <a:r>
              <a:rPr lang="en-US" dirty="0"/>
              <a:t> </a:t>
            </a:r>
          </a:p>
          <a:p>
            <a:pPr lvl="1"/>
            <a:r>
              <a:rPr lang="en-US" dirty="0"/>
              <a:t>Viable tissue (not necrotic tissue)</a:t>
            </a:r>
          </a:p>
          <a:p>
            <a:r>
              <a:rPr lang="en-US" b="1" dirty="0"/>
              <a:t>When cultures are especially indicated</a:t>
            </a:r>
          </a:p>
          <a:p>
            <a:r>
              <a:rPr lang="en-US" dirty="0"/>
              <a:t>Non-healing or worsening wounds despite treatment </a:t>
            </a:r>
          </a:p>
          <a:p>
            <a:r>
              <a:rPr lang="en-US" dirty="0"/>
              <a:t>Suspected deep infection (cellulitis, abscess, osteomyelitis) </a:t>
            </a:r>
          </a:p>
          <a:p>
            <a:r>
              <a:rPr lang="en-US" dirty="0"/>
              <a:t>Immunocompromised patients </a:t>
            </a:r>
          </a:p>
          <a:p>
            <a:r>
              <a:rPr lang="en-US" dirty="0"/>
              <a:t>High risk for resistant organisms (e.g., MRSA history) </a:t>
            </a:r>
          </a:p>
          <a:p>
            <a:r>
              <a:rPr lang="en-US" dirty="0"/>
              <a:t>Systemic illness or rapid progression</a:t>
            </a:r>
          </a:p>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31</a:t>
            </a:fld>
            <a:endParaRPr lang="en-US" dirty="0"/>
          </a:p>
        </p:txBody>
      </p:sp>
    </p:spTree>
    <p:extLst>
      <p:ext uri="{BB962C8B-B14F-4D97-AF65-F5344CB8AC3E}">
        <p14:creationId xmlns:p14="http://schemas.microsoft.com/office/powerpoint/2010/main" val="1162196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Unstageable pressure ulcer. </a:t>
            </a:r>
          </a:p>
          <a:p>
            <a:r>
              <a:rPr lang="en-US" dirty="0"/>
              <a:t>Debride the slough </a:t>
            </a:r>
          </a:p>
          <a:p>
            <a:r>
              <a:rPr lang="en-US" dirty="0"/>
              <a:t>Control infection/biofilm</a:t>
            </a:r>
          </a:p>
          <a:p>
            <a:r>
              <a:rPr lang="en-US" dirty="0"/>
              <a:t>Balance moisture and offload pressure</a:t>
            </a:r>
          </a:p>
        </p:txBody>
      </p:sp>
      <p:sp>
        <p:nvSpPr>
          <p:cNvPr id="4" name="Slide Number Placeholder 3"/>
          <p:cNvSpPr>
            <a:spLocks noGrp="1"/>
          </p:cNvSpPr>
          <p:nvPr>
            <p:ph type="sldNum" sz="quarter" idx="5"/>
          </p:nvPr>
        </p:nvSpPr>
        <p:spPr/>
        <p:txBody>
          <a:bodyPr/>
          <a:lstStyle/>
          <a:p>
            <a:fld id="{F3544625-0ADF-4414-89A2-9E135F0C849F}" type="slidenum">
              <a:rPr lang="en-US" smtClean="0"/>
              <a:t>44</a:t>
            </a:fld>
            <a:endParaRPr lang="en-US" dirty="0"/>
          </a:p>
        </p:txBody>
      </p:sp>
    </p:spTree>
    <p:extLst>
      <p:ext uri="{BB962C8B-B14F-4D97-AF65-F5344CB8AC3E}">
        <p14:creationId xmlns:p14="http://schemas.microsoft.com/office/powerpoint/2010/main" val="3632644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45</a:t>
            </a:fld>
            <a:endParaRPr lang="en-US" dirty="0"/>
          </a:p>
        </p:txBody>
      </p:sp>
    </p:spTree>
    <p:extLst>
      <p:ext uri="{BB962C8B-B14F-4D97-AF65-F5344CB8AC3E}">
        <p14:creationId xmlns:p14="http://schemas.microsoft.com/office/powerpoint/2010/main" val="1516187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end with this:::::Wound care requires a patient-centered approach that focuses not only on the wound itself but also on identifying and treating underlying causes, while using evidence-based interventions to support healing and prevent recurrence. Accurate assessment and documentation are essential because they guide clinical decision-making, track progress, and ensure safe, effective, and consistent care.</a:t>
            </a:r>
          </a:p>
        </p:txBody>
      </p:sp>
      <p:sp>
        <p:nvSpPr>
          <p:cNvPr id="4" name="Slide Number Placeholder 3"/>
          <p:cNvSpPr>
            <a:spLocks noGrp="1"/>
          </p:cNvSpPr>
          <p:nvPr>
            <p:ph type="sldNum" sz="quarter" idx="5"/>
          </p:nvPr>
        </p:nvSpPr>
        <p:spPr/>
        <p:txBody>
          <a:bodyPr/>
          <a:lstStyle/>
          <a:p>
            <a:fld id="{F3544625-0ADF-4414-89A2-9E135F0C849F}" type="slidenum">
              <a:rPr lang="en-US" smtClean="0"/>
              <a:t>51</a:t>
            </a:fld>
            <a:endParaRPr lang="en-US" dirty="0"/>
          </a:p>
        </p:txBody>
      </p:sp>
    </p:spTree>
    <p:extLst>
      <p:ext uri="{BB962C8B-B14F-4D97-AF65-F5344CB8AC3E}">
        <p14:creationId xmlns:p14="http://schemas.microsoft.com/office/powerpoint/2010/main" val="1072959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wound healing progresses through four overlapping phases: hemostasis, inflammation, proliferation, and remodeling.</a:t>
            </a:r>
          </a:p>
          <a:p>
            <a:r>
              <a:rPr lang="en-US" dirty="0"/>
              <a:t>Hemostasis occurs immediately after injury. Platelets aggregate and clot formation begins, stabilizing the wound and releasing growth factors that initiate healing.</a:t>
            </a:r>
          </a:p>
          <a:p>
            <a:r>
              <a:rPr lang="en-US" dirty="0"/>
              <a:t>The inflammatory phase follows and is characterized by vasodilation, increased vascular permeability, and migration of neutrophils and macrophages. These cells remove debris and bacteria while signaling the next phase of healing.</a:t>
            </a:r>
          </a:p>
          <a:p>
            <a:r>
              <a:rPr lang="en-US" dirty="0"/>
              <a:t>During the proliferative phase, fibroblasts produce collagen, angiogenesis occurs, and granulation tissue forms. Epithelialization begins, and the wound contracts.</a:t>
            </a:r>
          </a:p>
          <a:p>
            <a:r>
              <a:rPr lang="en-US" dirty="0"/>
              <a:t>Finally, the remodeling phase strengthens the wound through collagen reorganization and maturation. This phase can last months to years.</a:t>
            </a:r>
          </a:p>
          <a:p>
            <a:r>
              <a:rPr lang="en-US" dirty="0"/>
              <a:t>In chronic wounds, this orderly progression becomes disrupted. Most commonly, the wound becomes stalled in the inflammatory phase. Persistent inflammation leads to elevated proteases such as matrix metalloproteinases, which degrade growth factors and extracellular matrix. Instead of progressing to granulation and tissue repair, the wound remains in a cycle of tissue breakdown.</a:t>
            </a:r>
          </a:p>
          <a:p>
            <a:r>
              <a:rPr lang="en-US" dirty="0"/>
              <a:t>Clinically, when we see a wound that is not reducing in size, continues to produce excessive exudate, or demonstrates persistent slough, we should consider that it may be stuck in this inflammatory state. The goal of advanced wound care is often to shift the wound environment out of chronic inflammation and back into a healing trajectory.</a:t>
            </a:r>
          </a:p>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4</a:t>
            </a:fld>
            <a:endParaRPr lang="en-US" dirty="0"/>
          </a:p>
        </p:txBody>
      </p:sp>
    </p:spTree>
    <p:extLst>
      <p:ext uri="{BB962C8B-B14F-4D97-AF65-F5344CB8AC3E}">
        <p14:creationId xmlns:p14="http://schemas.microsoft.com/office/powerpoint/2010/main" val="2442147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Chronic wounds develop because the normal healing cascade becomes dysregulated. Several key pathophysiologic mechanisms drive this process.</a:t>
            </a:r>
          </a:p>
          <a:p>
            <a:r>
              <a:rPr lang="en-US" dirty="0"/>
              <a:t>🔥 </a:t>
            </a:r>
            <a:r>
              <a:rPr lang="en-US" b="1" dirty="0"/>
              <a:t>Persistent Inflammation</a:t>
            </a:r>
            <a:br>
              <a:rPr lang="en-US" dirty="0"/>
            </a:br>
            <a:r>
              <a:rPr lang="en-US" dirty="0"/>
              <a:t>In acute healing, inflammation is temporary and controlled. In chronic wounds, however, inflammatory cells such as neutrophils and macrophages remain persistently activated. This results in elevated levels of pro-inflammatory cytokines and matrix metalloproteinases (MMPs). These enzymes degrade growth factors and extracellular matrix components that are necessary for tissue repair. Instead of building new tissue, the wound environment continues to break it down.</a:t>
            </a:r>
          </a:p>
          <a:p>
            <a:r>
              <a:rPr lang="en-US" dirty="0"/>
              <a:t>🦠 </a:t>
            </a:r>
            <a:r>
              <a:rPr lang="en-US" b="1" dirty="0"/>
              <a:t>Biofilm Formation</a:t>
            </a:r>
            <a:br>
              <a:rPr lang="en-US" dirty="0"/>
            </a:br>
            <a:r>
              <a:rPr lang="en-US" dirty="0"/>
              <a:t>Many chronic wounds contain bacterial biofilms — structured microbial communities encased in a protective extracellular matrix. Biofilms are resistant to antibiotics and evade host immune responses. They perpetuate low-grade inflammation and prevent epithelialization. This is why mechanical disruption, such as debridement or ultrasound therapy, is often necessary in stalled wounds.</a:t>
            </a:r>
          </a:p>
          <a:p>
            <a:r>
              <a:rPr lang="en-US" dirty="0"/>
              <a:t>💔 </a:t>
            </a:r>
            <a:r>
              <a:rPr lang="en-US" b="1" dirty="0"/>
              <a:t>Impaired Angiogenesis</a:t>
            </a:r>
            <a:br>
              <a:rPr lang="en-US" dirty="0"/>
            </a:br>
            <a:r>
              <a:rPr lang="en-US" dirty="0"/>
              <a:t>New blood vessel formation is critical during the proliferative phase. In chronic wounds, angiogenesis is impaired due to diabetes, vascular disease, smoking, and chronic inflammation. Without adequate capillary growth, oxygen and nutrient delivery is insufficient to support granulation tissue formation.</a:t>
            </a:r>
          </a:p>
          <a:p>
            <a:r>
              <a:rPr lang="en-US" dirty="0"/>
              <a:t>🌬 </a:t>
            </a:r>
            <a:r>
              <a:rPr lang="en-US" b="1" dirty="0"/>
              <a:t>Tissue Hypoxia</a:t>
            </a:r>
            <a:br>
              <a:rPr lang="en-US" dirty="0"/>
            </a:br>
            <a:r>
              <a:rPr lang="en-US" dirty="0"/>
              <a:t>Oxygen is essential for collagen synthesis, fibroblast activity, and bacterial defense. Chronic wounds often exist in a hypoxic environment due to arterial insufficiency, edema, pressure, or microvascular disease. Persistent hypoxia shifts the wound toward necrosis rather than regeneration.</a:t>
            </a:r>
          </a:p>
          <a:p>
            <a:r>
              <a:rPr lang="en-US" dirty="0"/>
              <a:t>♻ </a:t>
            </a:r>
            <a:r>
              <a:rPr lang="en-US" b="1" dirty="0"/>
              <a:t>Repeated Ischemia-Reperfusion Injury</a:t>
            </a:r>
            <a:br>
              <a:rPr lang="en-US" dirty="0"/>
            </a:br>
            <a:r>
              <a:rPr lang="en-US" dirty="0"/>
              <a:t>In pressure injuries and vascular disease, tissues undergo cycles of reduced blood flow followed by reperfusion. This process generates reactive oxygen species and oxidative stress, further damaging cellular structures and prolonging inflammation.</a:t>
            </a:r>
          </a:p>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5</a:t>
            </a:fld>
            <a:endParaRPr lang="en-US" dirty="0"/>
          </a:p>
        </p:txBody>
      </p:sp>
    </p:spTree>
    <p:extLst>
      <p:ext uri="{BB962C8B-B14F-4D97-AF65-F5344CB8AC3E}">
        <p14:creationId xmlns:p14="http://schemas.microsoft.com/office/powerpoint/2010/main" val="587629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Chronic wounds rarely fail because of local wound care alone. More often, systemic conditions create a physiologic environment that impairs tissue repair. Identifying and correcting these factors is essential for optimizing outcomes.</a:t>
            </a:r>
          </a:p>
          <a:p>
            <a:r>
              <a:rPr lang="en-US" dirty="0"/>
              <a:t>🍬 </a:t>
            </a:r>
            <a:r>
              <a:rPr lang="en-US" b="1" dirty="0"/>
              <a:t>Diabetes</a:t>
            </a:r>
            <a:br>
              <a:rPr lang="en-US" dirty="0"/>
            </a:br>
            <a:r>
              <a:rPr lang="en-US" dirty="0"/>
              <a:t>Hyperglycemia impairs leukocyte function, reduces chemotaxis and phagocytosis, and increases susceptibility to infection. It also disrupts collagen synthesis and angiogenesis. Microvascular disease further compromises oxygen delivery. Tight glycemic control is one of the most impactful interventions for improving wound healing.</a:t>
            </a:r>
          </a:p>
          <a:p>
            <a:r>
              <a:rPr lang="en-US" dirty="0"/>
              <a:t>🫀 </a:t>
            </a:r>
            <a:r>
              <a:rPr lang="en-US" b="1" dirty="0"/>
              <a:t>Peripheral Arterial Disease (PAD)</a:t>
            </a:r>
            <a:br>
              <a:rPr lang="en-US" dirty="0"/>
            </a:br>
            <a:r>
              <a:rPr lang="en-US" dirty="0"/>
              <a:t>PAD reduces arterial blood flow, limiting oxygen and nutrient delivery. Without adequate perfusion, fibroblasts cannot synthesize collagen effectively. Always assess pulses and consider ABI testing before initiating compression or aggressive debridement.</a:t>
            </a:r>
          </a:p>
          <a:p>
            <a:r>
              <a:rPr lang="en-US" dirty="0"/>
              <a:t>🌊 </a:t>
            </a:r>
            <a:r>
              <a:rPr lang="en-US" b="1" dirty="0"/>
              <a:t>Venous Insufficiency</a:t>
            </a:r>
            <a:br>
              <a:rPr lang="en-US" dirty="0"/>
            </a:br>
            <a:r>
              <a:rPr lang="en-US" dirty="0"/>
              <a:t>Venous hypertension causes capillary leakage, edema, and inflammatory mediator accumulation. Persistent edema impairs oxygen diffusion and nutrient exchange. Compression therapy, when appropriate, addresses the underlying mechanism.</a:t>
            </a:r>
          </a:p>
          <a:p>
            <a:r>
              <a:rPr lang="en-US" dirty="0"/>
              <a:t>🥣 </a:t>
            </a:r>
            <a:r>
              <a:rPr lang="en-US" b="1" dirty="0"/>
              <a:t>Malnutrition</a:t>
            </a:r>
            <a:br>
              <a:rPr lang="en-US" dirty="0"/>
            </a:br>
            <a:r>
              <a:rPr lang="en-US" dirty="0"/>
              <a:t>Protein is critical for collagen formation and immune function. Deficiencies in protein, vitamin C, zinc, and overall caloric intake impair granulation tissue formation. Albumin may reflect inflammation rather than nutrition alone, but nutritional assessment remains vital.</a:t>
            </a:r>
          </a:p>
          <a:p>
            <a:r>
              <a:rPr lang="en-US" dirty="0"/>
              <a:t>🚬 </a:t>
            </a:r>
            <a:r>
              <a:rPr lang="en-US" b="1" dirty="0"/>
              <a:t>Smoking</a:t>
            </a:r>
            <a:br>
              <a:rPr lang="en-US" dirty="0"/>
            </a:br>
            <a:r>
              <a:rPr lang="en-US" dirty="0"/>
              <a:t>Nicotine causes vasoconstriction and reduces oxygen delivery. Carbon monoxide decreases oxygen-carrying capacity. Smoking also impairs fibroblast activity and collagen deposition. Even short-term cessation improves tissue oxygenation.</a:t>
            </a:r>
          </a:p>
          <a:p>
            <a:r>
              <a:rPr lang="en-US" dirty="0"/>
              <a:t>⚖ </a:t>
            </a:r>
            <a:r>
              <a:rPr lang="en-US" b="1" dirty="0"/>
              <a:t>Obesity</a:t>
            </a:r>
            <a:br>
              <a:rPr lang="en-US" dirty="0"/>
            </a:br>
            <a:r>
              <a:rPr lang="en-US" dirty="0" err="1"/>
              <a:t>Obesity</a:t>
            </a:r>
            <a:r>
              <a:rPr lang="en-US" dirty="0"/>
              <a:t> increases inflammatory cytokines, impairs mobility, and contributes to venous hypertension and pressure injuries. Adipose tissue has relatively poor vascularity, which further impairs healing.</a:t>
            </a:r>
          </a:p>
          <a:p>
            <a:r>
              <a:rPr lang="en-US" dirty="0"/>
              <a:t>🪑 </a:t>
            </a:r>
            <a:r>
              <a:rPr lang="en-US" b="1" dirty="0"/>
              <a:t>Immobility</a:t>
            </a:r>
            <a:br>
              <a:rPr lang="en-US" dirty="0"/>
            </a:br>
            <a:r>
              <a:rPr lang="en-US" dirty="0"/>
              <a:t>Reduced mobility increases risk for pressure injuries and venous stasis. Muscle contraction normally assists venous return; without it, edema worsens. Mobility promotion is a therapeutic intervention, not just prevention.</a:t>
            </a:r>
          </a:p>
          <a:p>
            <a:r>
              <a:rPr lang="en-US" dirty="0"/>
              <a:t>🩸 </a:t>
            </a:r>
            <a:r>
              <a:rPr lang="en-US" b="1" dirty="0"/>
              <a:t>Anemia</a:t>
            </a:r>
            <a:br>
              <a:rPr lang="en-US" dirty="0"/>
            </a:br>
            <a:r>
              <a:rPr lang="en-US" dirty="0"/>
              <a:t>Hemoglobin carries oxygen necessary for collagen synthesis and cellular metabolism. Low hemoglobin reduces tissue oxygenation and delays healing. Consider evaluating and addressing reversible causes.</a:t>
            </a:r>
          </a:p>
          <a:p>
            <a:r>
              <a:rPr lang="en-US" dirty="0"/>
              <a:t>🧪 </a:t>
            </a:r>
            <a:r>
              <a:rPr lang="en-US" b="1" dirty="0"/>
              <a:t>Chronic Kidney Disease (CKD)</a:t>
            </a:r>
            <a:br>
              <a:rPr lang="en-US" dirty="0"/>
            </a:br>
            <a:r>
              <a:rPr lang="en-US" dirty="0"/>
              <a:t>CKD contributes to uremia, anemia, protein imbalance, and chronic inflammation. These factors collectively impair wound healing. Additionally, vascular calcification is more common, complicating perfusion assessment.</a:t>
            </a:r>
          </a:p>
          <a:p>
            <a:r>
              <a:rPr lang="en-US" dirty="0"/>
              <a:t>💊 </a:t>
            </a:r>
            <a:r>
              <a:rPr lang="en-US" b="1" dirty="0"/>
              <a:t>Steroid Use</a:t>
            </a:r>
            <a:br>
              <a:rPr lang="en-US" dirty="0"/>
            </a:br>
            <a:r>
              <a:rPr lang="en-US" dirty="0"/>
              <a:t>Chronic corticosteroid use suppresses inflammation but also inhibits fibroblast proliferation, collagen synthesis, and angiogenesis. When possible, dose minimization or coordination with the prescribing specialist may support improved healing.</a:t>
            </a:r>
          </a:p>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6</a:t>
            </a:fld>
            <a:endParaRPr lang="en-US" dirty="0"/>
          </a:p>
        </p:txBody>
      </p:sp>
    </p:spTree>
    <p:extLst>
      <p:ext uri="{BB962C8B-B14F-4D97-AF65-F5344CB8AC3E}">
        <p14:creationId xmlns:p14="http://schemas.microsoft.com/office/powerpoint/2010/main" val="2008552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Pressure injuries develop when mechanical forces exceed the tissue’s ability to tolerate them. The process is ischemic at its core, but multiple contributing mechanisms are involved.</a:t>
            </a:r>
          </a:p>
          <a:p>
            <a:r>
              <a:rPr lang="en-US" dirty="0"/>
              <a:t>🛏️ </a:t>
            </a:r>
            <a:r>
              <a:rPr lang="en-US" b="1" dirty="0"/>
              <a:t>Prolonged Pressure → Ischemia</a:t>
            </a:r>
            <a:br>
              <a:rPr lang="en-US" dirty="0"/>
            </a:br>
            <a:r>
              <a:rPr lang="en-US" dirty="0"/>
              <a:t>When external pressure exceeds capillary closing pressure — approximately 32 mmHg — blood flow to the tissue is compromised. Sustained compression leads to reduced oxygen and nutrient delivery, resulting in cellular hypoxia, anaerobic metabolism, and eventual tissue necrosis. Deep tissue damage may begin at the muscle level before skin changes become visible.</a:t>
            </a:r>
          </a:p>
          <a:p>
            <a:r>
              <a:rPr lang="en-US" dirty="0"/>
              <a:t>↔ </a:t>
            </a:r>
            <a:r>
              <a:rPr lang="en-US" b="1" dirty="0"/>
              <a:t>Shear and Friction</a:t>
            </a:r>
            <a:br>
              <a:rPr lang="en-US" dirty="0"/>
            </a:br>
            <a:r>
              <a:rPr lang="en-US" dirty="0"/>
              <a:t>Shear occurs when the skin remains stationary while underlying tissues shift, such as when the head of the bed is elevated. This stretches and distorts blood vessels, worsening ischemia at a deeper level. Friction, on the other hand, causes superficial epidermal damage. Shear is more destructive because it affects deeper structures and compromises microcirculation.</a:t>
            </a:r>
          </a:p>
          <a:p>
            <a:r>
              <a:rPr lang="en-US" dirty="0"/>
              <a:t>💧 </a:t>
            </a:r>
            <a:r>
              <a:rPr lang="en-US" b="1" dirty="0"/>
              <a:t>Moisture-Associated Skin Damage (MASD)</a:t>
            </a:r>
            <a:br>
              <a:rPr lang="en-US" dirty="0"/>
            </a:br>
            <a:r>
              <a:rPr lang="en-US" dirty="0"/>
              <a:t>Excess moisture from incontinence, perspiration, or wound drainage macerates the skin, weakening its barrier function. Macerated skin is more susceptible to breakdown under minimal pressure or friction. Moisture also alters skin pH, increasing bacterial colonization risk.</a:t>
            </a:r>
          </a:p>
          <a:p>
            <a:r>
              <a:rPr lang="en-US" dirty="0"/>
              <a:t>🩻 </a:t>
            </a:r>
            <a:r>
              <a:rPr lang="en-US" b="1" dirty="0"/>
              <a:t>Microvascular Occlusion</a:t>
            </a:r>
            <a:br>
              <a:rPr lang="en-US" dirty="0"/>
            </a:br>
            <a:r>
              <a:rPr lang="en-US" dirty="0"/>
              <a:t>In vulnerable populations — including older adults, diabetics, and patients with vascular disease — microvascular circulation is already compromised. Capillary collapse, endothelial dysfunction, and thrombosis further reduce perfusion. This explains why some patients develop deep tissue injury rapidly despite seemingly minimal external pressure.</a:t>
            </a:r>
          </a:p>
          <a:p>
            <a:r>
              <a:rPr lang="en-US" dirty="0"/>
              <a:t>📍 </a:t>
            </a:r>
            <a:r>
              <a:rPr lang="en-US" b="1" dirty="0"/>
              <a:t>Common Sites: Sacrum, Heels, Hips, Occiput</a:t>
            </a:r>
            <a:br>
              <a:rPr lang="en-US" dirty="0"/>
            </a:br>
            <a:r>
              <a:rPr lang="en-US" dirty="0"/>
              <a:t>Pressure injuries occur most frequently over bony prominences where soft tissue padding is minimal. In supine patients, the sacrum and heels are highest risk. In lateral positioning, the greater trochanters are vulnerable. In patients with limited mobility or medical devices, additional areas may be affected.</a:t>
            </a:r>
          </a:p>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7</a:t>
            </a:fld>
            <a:endParaRPr lang="en-US" dirty="0"/>
          </a:p>
        </p:txBody>
      </p:sp>
    </p:spTree>
    <p:extLst>
      <p:ext uri="{BB962C8B-B14F-4D97-AF65-F5344CB8AC3E}">
        <p14:creationId xmlns:p14="http://schemas.microsoft.com/office/powerpoint/2010/main" val="515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Peripheral Neuropathy</a:t>
            </a:r>
          </a:p>
          <a:p>
            <a:r>
              <a:rPr lang="en-US" dirty="0"/>
              <a:t>Chronic hyperglycemia damages peripheral nerves over time. </a:t>
            </a:r>
          </a:p>
          <a:p>
            <a:r>
              <a:rPr lang="en-US" dirty="0"/>
              <a:t>Sensory, motor, and autonomic nerves can all be affected. </a:t>
            </a:r>
          </a:p>
          <a:p>
            <a:r>
              <a:rPr lang="en-US" dirty="0"/>
              <a:t>Sensory neuropathy reduces the patient’s ability to feel pain, temperature, and pressure. </a:t>
            </a:r>
          </a:p>
          <a:p>
            <a:r>
              <a:rPr lang="en-US" dirty="0"/>
              <a:t>Motor neuropathy causes muscle imbalance and foot deformities such as hammertoes or Charcot foot, creating abnormal pressure points. </a:t>
            </a:r>
          </a:p>
          <a:p>
            <a:r>
              <a:rPr lang="en-US" dirty="0"/>
              <a:t>Autonomic neuropathy decreases sweating, leading to dry, cracked skin that is more vulnerable to breakdown and infection. </a:t>
            </a:r>
          </a:p>
          <a:p>
            <a:r>
              <a:rPr lang="en-US" dirty="0"/>
              <a:t>Neuropathy is one of the primary contributors to diabetic foot ulcer formation</a:t>
            </a:r>
          </a:p>
          <a:p>
            <a:r>
              <a:rPr lang="en-US" b="1" dirty="0"/>
              <a:t>Loss of Protective Sensation</a:t>
            </a:r>
          </a:p>
          <a:p>
            <a:r>
              <a:rPr lang="en-US" dirty="0"/>
              <a:t>Patients lose the normal pain response that would usually warn them of injury. </a:t>
            </a:r>
          </a:p>
          <a:p>
            <a:r>
              <a:rPr lang="en-US" dirty="0"/>
              <a:t>They may continue walking on an injured area without realizing damage is occurring. </a:t>
            </a:r>
          </a:p>
          <a:p>
            <a:r>
              <a:rPr lang="en-US" dirty="0"/>
              <a:t>Minor trauma such as poorly fitting shoes, stepping on objects, burns from hot water, or friction may go unnoticed. </a:t>
            </a:r>
          </a:p>
          <a:p>
            <a:r>
              <a:rPr lang="en-US" dirty="0"/>
              <a:t>Because pain is absent or reduced, wounds are often discovered late after significant tissue damage has already occurred. </a:t>
            </a:r>
          </a:p>
          <a:p>
            <a:r>
              <a:rPr lang="en-US" dirty="0"/>
              <a:t>Loss of protective sensation greatly increases risk for ulcer recurrence and delayed treatment</a:t>
            </a:r>
          </a:p>
          <a:p>
            <a:r>
              <a:rPr lang="en-US" b="1" dirty="0"/>
              <a:t>Repeated Trauma</a:t>
            </a:r>
          </a:p>
          <a:p>
            <a:r>
              <a:rPr lang="en-US" dirty="0"/>
              <a:t>Continuous pressure and friction occur over high-risk areas of the foot, especially bony prominences. </a:t>
            </a:r>
          </a:p>
          <a:p>
            <a:r>
              <a:rPr lang="en-US" dirty="0"/>
              <a:t>Repetitive stress causes skin breakdown and underlying tissue injury. </a:t>
            </a:r>
          </a:p>
          <a:p>
            <a:r>
              <a:rPr lang="en-US" dirty="0"/>
              <a:t>Patients may continue ambulating despite tissue damage because they cannot feel pain. </a:t>
            </a:r>
          </a:p>
          <a:p>
            <a:r>
              <a:rPr lang="en-US" dirty="0"/>
              <a:t>Callus formation often develops over pressure areas; underneath the callus, tissue ischemia and ulceration can progress. </a:t>
            </a:r>
          </a:p>
          <a:p>
            <a:r>
              <a:rPr lang="en-US" dirty="0"/>
              <a:t>Repeated trauma combined with impaired healing creates chronic, non-healing wounds.</a:t>
            </a:r>
          </a:p>
          <a:p>
            <a:r>
              <a:rPr lang="en-US" b="1" dirty="0"/>
              <a:t>Microvascular Disease</a:t>
            </a:r>
          </a:p>
          <a:p>
            <a:r>
              <a:rPr lang="en-US" dirty="0"/>
              <a:t>Diabetes damages small blood vessels and impairs microcirculation. </a:t>
            </a:r>
          </a:p>
          <a:p>
            <a:r>
              <a:rPr lang="en-US" dirty="0"/>
              <a:t>Reduced blood flow decreases oxygen and nutrient delivery to tissues. </a:t>
            </a:r>
          </a:p>
          <a:p>
            <a:r>
              <a:rPr lang="en-US" dirty="0"/>
              <a:t>Poor circulation limits the body’s ability to support tissue repair and fight infection. </a:t>
            </a:r>
          </a:p>
          <a:p>
            <a:r>
              <a:rPr lang="en-US" dirty="0"/>
              <a:t>Ischemia contributes to delayed wound healing and increased tissue necrosis. </a:t>
            </a:r>
          </a:p>
          <a:p>
            <a:r>
              <a:rPr lang="en-US" dirty="0"/>
              <a:t>Microvascular dysfunction also impairs removal of waste products and inflammatory mediators from the wound environment. </a:t>
            </a:r>
          </a:p>
          <a:p>
            <a:r>
              <a:rPr lang="en-US" b="1" dirty="0"/>
              <a:t>5. Hyperglycemia Impairs Immunity</a:t>
            </a:r>
          </a:p>
          <a:p>
            <a:r>
              <a:rPr lang="en-US" dirty="0"/>
              <a:t>Elevated blood glucose weakens normal immune system function. </a:t>
            </a:r>
          </a:p>
          <a:p>
            <a:r>
              <a:rPr lang="en-US" dirty="0"/>
              <a:t>Neutrophil chemotaxis, phagocytosis, and bacterial killing become impaired. </a:t>
            </a:r>
          </a:p>
          <a:p>
            <a:r>
              <a:rPr lang="en-US" dirty="0"/>
              <a:t>High glucose levels promote bacterial growth and increase infection risk. </a:t>
            </a:r>
          </a:p>
          <a:p>
            <a:r>
              <a:rPr lang="en-US" dirty="0"/>
              <a:t>Persistent inflammation develops, preventing wounds from progressing normally through healing phases. </a:t>
            </a:r>
          </a:p>
          <a:p>
            <a:r>
              <a:rPr lang="en-US" dirty="0"/>
              <a:t>Infections in diabetic ulcers may spread rapidly into deeper tissues, bone, or bloodstream if untreated. </a:t>
            </a:r>
          </a:p>
          <a:p>
            <a:r>
              <a:rPr lang="en-US" dirty="0"/>
              <a:t>Glycemic control is essential for wound healing and infection prevention.</a:t>
            </a:r>
          </a:p>
          <a:p>
            <a:endParaRPr lang="en-US" dirty="0"/>
          </a:p>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12</a:t>
            </a:fld>
            <a:endParaRPr lang="en-US" dirty="0"/>
          </a:p>
        </p:txBody>
      </p:sp>
    </p:spTree>
    <p:extLst>
      <p:ext uri="{BB962C8B-B14F-4D97-AF65-F5344CB8AC3E}">
        <p14:creationId xmlns:p14="http://schemas.microsoft.com/office/powerpoint/2010/main" val="3779964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Vascular ulcers develop due to </a:t>
            </a:r>
            <a:r>
              <a:rPr lang="en-US" b="1" dirty="0"/>
              <a:t>impaired blood flow</a:t>
            </a:r>
            <a:r>
              <a:rPr lang="en-US" dirty="0"/>
              <a:t>, which disrupts oxygen and nutrient delivery to tissues, leading to cellular injury and delayed wound healing. They are broadly classified as </a:t>
            </a:r>
            <a:r>
              <a:rPr lang="en-US" b="1" dirty="0"/>
              <a:t>arterial (ischemic)</a:t>
            </a:r>
            <a:r>
              <a:rPr lang="en-US" dirty="0"/>
              <a:t> or </a:t>
            </a:r>
            <a:r>
              <a:rPr lang="en-US" b="1" dirty="0"/>
              <a:t>venous (congestive)</a:t>
            </a:r>
            <a:r>
              <a:rPr lang="en-US" dirty="0"/>
              <a:t> in origin.</a:t>
            </a:r>
          </a:p>
          <a:p>
            <a:r>
              <a:rPr lang="en-US" b="1" dirty="0"/>
              <a:t>Arterial Ulcers:</a:t>
            </a:r>
            <a:br>
              <a:rPr lang="en-US" dirty="0"/>
            </a:br>
            <a:r>
              <a:rPr lang="en-US" dirty="0"/>
              <a:t>Caused by peripheral arterial disease resulting in reduced arterial perfusion. Atherosclerotic plaque narrows vessels, decreasing oxygen delivery to distal tissues. Chronic ischemia leads to tissue necrosis, particularly in areas with limited collateral circulation.</a:t>
            </a:r>
          </a:p>
          <a:p>
            <a:r>
              <a:rPr lang="en-US" b="1" dirty="0"/>
              <a:t>Venous Ulcers:</a:t>
            </a:r>
            <a:br>
              <a:rPr lang="en-US" dirty="0"/>
            </a:br>
            <a:r>
              <a:rPr lang="en-US" dirty="0"/>
              <a:t>Result from chronic venous insufficiency. Venous valve dysfunction causes reflux and venous hypertension. Elevated pressure leads to capillary leakage, edema, inflammation, and impaired oxygen diffusion, ultimately causing skin breakdown.</a:t>
            </a:r>
          </a:p>
          <a:p>
            <a:r>
              <a:rPr lang="en-US" b="1" dirty="0"/>
              <a:t>Key Mechanism:</a:t>
            </a:r>
            <a:br>
              <a:rPr lang="en-US" dirty="0"/>
            </a:br>
            <a:r>
              <a:rPr lang="en-US" dirty="0"/>
              <a:t>Both types involve inadequate tissue perfusion — arterial ulcers from decreased inflow, venous ulcers from impaired outflow — resulting in hypoxia, inflammation, and impaired healing.</a:t>
            </a:r>
          </a:p>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15</a:t>
            </a:fld>
            <a:endParaRPr lang="en-US" dirty="0"/>
          </a:p>
        </p:txBody>
      </p:sp>
    </p:spTree>
    <p:extLst>
      <p:ext uri="{BB962C8B-B14F-4D97-AF65-F5344CB8AC3E}">
        <p14:creationId xmlns:p14="http://schemas.microsoft.com/office/powerpoint/2010/main" val="4162296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Identify and Treat Underlying Causes of Wounds</a:t>
            </a:r>
          </a:p>
          <a:p>
            <a:r>
              <a:rPr lang="en-US" dirty="0"/>
              <a:t>Healing will not occur if the underlying cause is not corrected. </a:t>
            </a:r>
          </a:p>
          <a:p>
            <a:r>
              <a:rPr lang="en-US" dirty="0"/>
              <a:t>Examples: pressure, diabetes, vascular disease, edema, infection, malnutrition. </a:t>
            </a:r>
          </a:p>
          <a:p>
            <a:r>
              <a:rPr lang="en-US" dirty="0"/>
              <a:t>Treat the “whole patient,” not just the wound. </a:t>
            </a:r>
          </a:p>
          <a:p>
            <a:r>
              <a:rPr lang="en-US" dirty="0"/>
              <a:t>Prevention of recurrence is a major goal. </a:t>
            </a:r>
          </a:p>
          <a:p>
            <a:r>
              <a:rPr lang="en-US" b="1" dirty="0"/>
              <a:t>2. Debridement — Removal of Nonviable Tissue and Biofilm</a:t>
            </a:r>
          </a:p>
          <a:p>
            <a:r>
              <a:rPr lang="en-US" dirty="0"/>
              <a:t>Removes dead tissue, slough, eschar, and bacterial biofilm. </a:t>
            </a:r>
          </a:p>
          <a:p>
            <a:r>
              <a:rPr lang="en-US" dirty="0"/>
              <a:t>Helps decrease infection risk and inflammation. </a:t>
            </a:r>
          </a:p>
          <a:p>
            <a:r>
              <a:rPr lang="en-US" dirty="0"/>
              <a:t>Promotes formation of healthy granulation tissue. </a:t>
            </a:r>
          </a:p>
          <a:p>
            <a:r>
              <a:rPr lang="en-US" dirty="0"/>
              <a:t>Can be surgical, enzymatic, autolytic, mechanical, or biologic. </a:t>
            </a:r>
          </a:p>
          <a:p>
            <a:r>
              <a:rPr lang="en-US" b="1" dirty="0"/>
              <a:t>3. Moist Wound Healing</a:t>
            </a:r>
          </a:p>
          <a:p>
            <a:r>
              <a:rPr lang="en-US" dirty="0"/>
              <a:t>Wounds heal faster in a moist environment. </a:t>
            </a:r>
          </a:p>
          <a:p>
            <a:r>
              <a:rPr lang="en-US" dirty="0"/>
              <a:t>Moisture supports cell migration and tissue growth. </a:t>
            </a:r>
          </a:p>
          <a:p>
            <a:r>
              <a:rPr lang="en-US" dirty="0"/>
              <a:t>Too dry = delayed healing/cracking. </a:t>
            </a:r>
          </a:p>
          <a:p>
            <a:r>
              <a:rPr lang="en-US" dirty="0"/>
              <a:t>Too wet = maceration and skin breakdown. </a:t>
            </a:r>
          </a:p>
          <a:p>
            <a:r>
              <a:rPr lang="en-US" dirty="0"/>
              <a:t>Goal is balanced moisture management. </a:t>
            </a:r>
          </a:p>
          <a:p>
            <a:r>
              <a:rPr lang="en-US" b="1" dirty="0"/>
              <a:t>4. Infection Control</a:t>
            </a:r>
          </a:p>
          <a:p>
            <a:r>
              <a:rPr lang="en-US" dirty="0"/>
              <a:t>Chronic wounds are highly susceptible to infection. </a:t>
            </a:r>
          </a:p>
          <a:p>
            <a:r>
              <a:rPr lang="en-US" dirty="0"/>
              <a:t>Monitor for redness, warmth, drainage, odor, swelling, increased pain, or fever. </a:t>
            </a:r>
          </a:p>
          <a:p>
            <a:r>
              <a:rPr lang="en-US" dirty="0"/>
              <a:t>Biofilm and bacterial burden delay healing. </a:t>
            </a:r>
          </a:p>
          <a:p>
            <a:r>
              <a:rPr lang="en-US" dirty="0"/>
              <a:t>May require cleansing, topical antimicrobials, or systemic antibiotics. </a:t>
            </a:r>
          </a:p>
          <a:p>
            <a:r>
              <a:rPr lang="en-US" b="1" dirty="0"/>
              <a:t>5. Offloading / Redistribute Pressure</a:t>
            </a:r>
          </a:p>
          <a:p>
            <a:r>
              <a:rPr lang="en-US" dirty="0"/>
              <a:t>Reduces pressure, friction, and shear on vulnerable tissue. </a:t>
            </a:r>
          </a:p>
          <a:p>
            <a:r>
              <a:rPr lang="en-US" dirty="0"/>
              <a:t>Essential for diabetic foot ulcers and pressure injuries. </a:t>
            </a:r>
          </a:p>
          <a:p>
            <a:r>
              <a:rPr lang="en-US" dirty="0"/>
              <a:t>Includes repositioning schedules, specialty mattresses, heel protectors, diabetic footwear, and assistive devices. </a:t>
            </a:r>
          </a:p>
          <a:p>
            <a:r>
              <a:rPr lang="en-US" dirty="0"/>
              <a:t>Continued pressure prevents healing. </a:t>
            </a:r>
          </a:p>
          <a:p>
            <a:r>
              <a:rPr lang="en-US" b="1" dirty="0"/>
              <a:t>6. Optimize Perfusion</a:t>
            </a:r>
          </a:p>
          <a:p>
            <a:r>
              <a:rPr lang="en-US" dirty="0"/>
              <a:t>Tissue needs oxygen and nutrients to heal. </a:t>
            </a:r>
          </a:p>
          <a:p>
            <a:r>
              <a:rPr lang="en-US" dirty="0"/>
              <a:t>Assess for arterial disease, edema, venous insufficiency, or ischemia. </a:t>
            </a:r>
          </a:p>
          <a:p>
            <a:r>
              <a:rPr lang="en-US" dirty="0"/>
              <a:t>Encourage smoking cessation and management of vascular disease. </a:t>
            </a:r>
          </a:p>
          <a:p>
            <a:r>
              <a:rPr lang="en-US" dirty="0"/>
              <a:t>Poor circulation greatly delays wound healing. </a:t>
            </a:r>
          </a:p>
          <a:p>
            <a:r>
              <a:rPr lang="en-US" b="1" dirty="0"/>
              <a:t>7. Address Systemic Factors</a:t>
            </a:r>
          </a:p>
          <a:p>
            <a:r>
              <a:rPr lang="en-US" dirty="0"/>
              <a:t>Nutrition, hydration, glucose control, mobility, and chronic disease management all affect healing. </a:t>
            </a:r>
          </a:p>
          <a:p>
            <a:r>
              <a:rPr lang="en-US" dirty="0"/>
              <a:t>Protein deficiency impairs collagen formation and tissue repair. </a:t>
            </a:r>
          </a:p>
          <a:p>
            <a:r>
              <a:rPr lang="en-US" dirty="0"/>
              <a:t>Hyperglycemia increases infection risk and inflammation. </a:t>
            </a:r>
          </a:p>
          <a:p>
            <a:r>
              <a:rPr lang="en-US" dirty="0"/>
              <a:t>Medications, age, and immune status also influence healing outcomes. </a:t>
            </a:r>
          </a:p>
          <a:p>
            <a:r>
              <a:rPr lang="en-US" b="1" dirty="0"/>
              <a:t>Key Closing Point</a:t>
            </a:r>
          </a:p>
          <a:p>
            <a:r>
              <a:rPr lang="en-US" dirty="0"/>
              <a:t>Successful wound healing requires a multidisciplinary approach focused on correcting underlying problems, supporting tissue repair, and preventing additional injury.</a:t>
            </a:r>
          </a:p>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18</a:t>
            </a:fld>
            <a:endParaRPr lang="en-US" dirty="0"/>
          </a:p>
        </p:txBody>
      </p:sp>
    </p:spTree>
    <p:extLst>
      <p:ext uri="{BB962C8B-B14F-4D97-AF65-F5344CB8AC3E}">
        <p14:creationId xmlns:p14="http://schemas.microsoft.com/office/powerpoint/2010/main" val="1871842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Pressure Ulcers</a:t>
            </a:r>
          </a:p>
          <a:p>
            <a:r>
              <a:rPr lang="en-US" b="1" dirty="0"/>
              <a:t>Foam dressings:</a:t>
            </a:r>
            <a:r>
              <a:rPr lang="en-US" dirty="0"/>
              <a:t> Absorb drainage, cushion pressure areas, maintain moisture balance. </a:t>
            </a:r>
          </a:p>
          <a:p>
            <a:r>
              <a:rPr lang="en-US" b="1" dirty="0"/>
              <a:t>Hydrocolloid dressings:</a:t>
            </a:r>
            <a:r>
              <a:rPr lang="en-US" dirty="0"/>
              <a:t> Promote moist wound healing and support autolytic debridement. </a:t>
            </a:r>
          </a:p>
          <a:p>
            <a:r>
              <a:rPr lang="en-US" b="1" dirty="0"/>
              <a:t>Alginate dressings:</a:t>
            </a:r>
            <a:r>
              <a:rPr lang="en-US" dirty="0"/>
              <a:t> Highly absorbent; useful for moderate-to-heavy drainage. </a:t>
            </a:r>
          </a:p>
          <a:p>
            <a:r>
              <a:rPr lang="en-US" b="1" dirty="0"/>
              <a:t>NPWT (Negative Pressure Wound Therapy):</a:t>
            </a:r>
            <a:r>
              <a:rPr lang="en-US" dirty="0"/>
              <a:t> Removes excess fluid, decreases edema, promotes granulation tissue formation. </a:t>
            </a:r>
          </a:p>
          <a:p>
            <a:r>
              <a:rPr lang="en-US" b="1" dirty="0"/>
              <a:t>Diabetic Ulcers</a:t>
            </a:r>
          </a:p>
          <a:p>
            <a:r>
              <a:rPr lang="en-US" b="1" dirty="0"/>
              <a:t>Collagen dressings:</a:t>
            </a:r>
            <a:r>
              <a:rPr lang="en-US" dirty="0"/>
              <a:t> Support tissue growth and stimulate healing in chronic wounds. </a:t>
            </a:r>
          </a:p>
          <a:p>
            <a:r>
              <a:rPr lang="en-US" b="1" dirty="0"/>
              <a:t>NPWT:</a:t>
            </a:r>
            <a:r>
              <a:rPr lang="en-US" dirty="0"/>
              <a:t> Helps contract wound edges, manage drainage, and improve granulation tissue. </a:t>
            </a:r>
          </a:p>
          <a:p>
            <a:r>
              <a:rPr lang="en-US" b="1" dirty="0"/>
              <a:t>Antimicrobial dressings:</a:t>
            </a:r>
            <a:r>
              <a:rPr lang="en-US" dirty="0"/>
              <a:t> Reduce bacterial burden and help prevent infection. </a:t>
            </a:r>
          </a:p>
          <a:p>
            <a:r>
              <a:rPr lang="en-US" b="1" dirty="0"/>
              <a:t>Offloading:</a:t>
            </a:r>
            <a:r>
              <a:rPr lang="en-US" dirty="0"/>
              <a:t> Redistributes pressure to prevent continued tissue trauma and allow healing. </a:t>
            </a:r>
          </a:p>
          <a:p>
            <a:r>
              <a:rPr lang="en-US" b="1" dirty="0"/>
              <a:t>Venous Ulcers</a:t>
            </a:r>
          </a:p>
          <a:p>
            <a:r>
              <a:rPr lang="en-US" b="1" dirty="0"/>
              <a:t>Compression therapy:</a:t>
            </a:r>
            <a:r>
              <a:rPr lang="en-US" dirty="0"/>
              <a:t> Main treatment; improves venous return and decreases edema. </a:t>
            </a:r>
          </a:p>
          <a:p>
            <a:r>
              <a:rPr lang="en-US" b="1" dirty="0"/>
              <a:t>Foam/alginate dressings:</a:t>
            </a:r>
            <a:r>
              <a:rPr lang="en-US" dirty="0"/>
              <a:t> Manage drainage and maintain moist healing environment. </a:t>
            </a:r>
          </a:p>
          <a:p>
            <a:r>
              <a:rPr lang="en-US" b="1" dirty="0"/>
              <a:t>Silver dressings:</a:t>
            </a:r>
            <a:r>
              <a:rPr lang="en-US" dirty="0"/>
              <a:t> Provide antimicrobial activity for wounds with high bacterial burden or infection risk. </a:t>
            </a:r>
          </a:p>
          <a:p>
            <a:r>
              <a:rPr lang="en-US" b="1" dirty="0"/>
              <a:t>Arterial Ulcers</a:t>
            </a:r>
          </a:p>
          <a:p>
            <a:r>
              <a:rPr lang="en-US" b="1" dirty="0"/>
              <a:t>Keep dry:</a:t>
            </a:r>
            <a:r>
              <a:rPr lang="en-US" dirty="0"/>
              <a:t> Prevents tissue maceration in poorly perfused wounds. </a:t>
            </a:r>
          </a:p>
          <a:p>
            <a:r>
              <a:rPr lang="en-US" b="1" dirty="0"/>
              <a:t>Avoid debridement unless ordered by vascular specialist:</a:t>
            </a:r>
            <a:r>
              <a:rPr lang="en-US" dirty="0"/>
              <a:t> Removing stable eschar may expose tissue to infection when blood flow is inadequate. </a:t>
            </a:r>
          </a:p>
          <a:p>
            <a:r>
              <a:rPr lang="en-US" b="1" dirty="0"/>
              <a:t>Focus on perfusion:</a:t>
            </a:r>
            <a:r>
              <a:rPr lang="en-US" dirty="0"/>
              <a:t> Vascular evaluation and circulation improvement are priorities.</a:t>
            </a:r>
          </a:p>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21</a:t>
            </a:fld>
            <a:endParaRPr lang="en-US" dirty="0"/>
          </a:p>
        </p:txBody>
      </p:sp>
    </p:spTree>
    <p:extLst>
      <p:ext uri="{BB962C8B-B14F-4D97-AF65-F5344CB8AC3E}">
        <p14:creationId xmlns:p14="http://schemas.microsoft.com/office/powerpoint/2010/main" val="3917114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7DE6118-2437-4B30-8E3C-4D2BE6020583}" type="datetimeFigureOut">
              <a:rPr lang="en-US" smtClean="0"/>
              <a:pPr/>
              <a:t>5/13/2026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475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5/13/2026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5/13/2026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5/13/2026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7DE6118-2437-4B30-8E3C-4D2BE6020583}" type="datetimeFigureOut">
              <a:rPr lang="en-US" smtClean="0"/>
              <a:t>5/13/2026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5/13/2026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jpe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jpe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jpeg"/><Relationship Id="rId7" Type="http://schemas.openxmlformats.org/officeDocument/2006/relationships/diagramColors" Target="../diagrams/colors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5.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png"/><Relationship Id="rId7" Type="http://schemas.openxmlformats.org/officeDocument/2006/relationships/diagramColors" Target="../diagrams/colors1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41.jp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42.jpg"/><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8.jpeg"/><Relationship Id="rId1" Type="http://schemas.openxmlformats.org/officeDocument/2006/relationships/slideLayout" Target="../slideLayouts/slideLayout9.xml"/><Relationship Id="rId4" Type="http://schemas.openxmlformats.org/officeDocument/2006/relationships/image" Target="../media/image43.jp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8.jpeg"/><Relationship Id="rId1" Type="http://schemas.openxmlformats.org/officeDocument/2006/relationships/slideLayout" Target="../slideLayouts/slideLayout9.xml"/><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8.jpeg"/><Relationship Id="rId1" Type="http://schemas.openxmlformats.org/officeDocument/2006/relationships/slideLayout" Target="../slideLayouts/slideLayout9.xml"/><Relationship Id="rId4" Type="http://schemas.openxmlformats.org/officeDocument/2006/relationships/image" Target="../media/image45.jpg"/></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8.jpeg"/><Relationship Id="rId1" Type="http://schemas.openxmlformats.org/officeDocument/2006/relationships/slideLayout" Target="../slideLayouts/slideLayout9.xml"/><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8.jpeg"/><Relationship Id="rId1" Type="http://schemas.openxmlformats.org/officeDocument/2006/relationships/slideLayout" Target="../slideLayouts/slideLayout9.xml"/><Relationship Id="rId4" Type="http://schemas.openxmlformats.org/officeDocument/2006/relationships/image" Target="../media/image47.jp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48.png"/><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8" Type="http://schemas.openxmlformats.org/officeDocument/2006/relationships/hyperlink" Target="https://doi.org/10.1093/cid/ciu296" TargetMode="External"/><Relationship Id="rId3" Type="http://schemas.openxmlformats.org/officeDocument/2006/relationships/hyperlink" Target="https://doi.org/10.1038/sj.jid.5700701" TargetMode="External"/><Relationship Id="rId7" Type="http://schemas.openxmlformats.org/officeDocument/2006/relationships/hyperlink" Target="https://doi.org/10.1001/jama.293.2.217" TargetMode="Externa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hyperlink" Target="https://doi.org/10.1152/physrev.00067.2017" TargetMode="External"/><Relationship Id="rId5" Type="http://schemas.openxmlformats.org/officeDocument/2006/relationships/hyperlink" Target="https://www.nice.org.uk/" TargetMode="External"/><Relationship Id="rId4" Type="http://schemas.openxmlformats.org/officeDocument/2006/relationships/hyperlink" Target="https://doi.org/10.1089/wound.2015.063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961B61-03D2-49E9-BD4B-B3A93E5A2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719563D-93CB-4148-9B1C-AB39FA117B4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51000"/>
            <a:extLst>
              <a:ext uri="{28A0092B-C50C-407E-A947-70E740481C1C}">
                <a14:useLocalDpi xmlns:a14="http://schemas.microsoft.com/office/drawing/2010/main" val="0"/>
              </a:ext>
            </a:extLst>
          </a:blip>
          <a:stretch>
            <a:fillRect/>
          </a:stretch>
        </p:blipFill>
        <p:spPr>
          <a:xfrm>
            <a:off x="0" y="1786"/>
            <a:ext cx="12188825" cy="6856214"/>
          </a:xfrm>
          <a:prstGeom prst="rect">
            <a:avLst/>
          </a:prstGeom>
        </p:spPr>
      </p:pic>
      <p:pic>
        <p:nvPicPr>
          <p:cNvPr id="5" name="Picture 4" descr="night sky with mountains far away on the horizon">
            <a:extLst>
              <a:ext uri="{FF2B5EF4-FFF2-40B4-BE49-F238E27FC236}">
                <a16:creationId xmlns:a16="http://schemas.microsoft.com/office/drawing/2014/main" id="{7C454B0C-0819-4D56-9275-BCE254DA659D}"/>
              </a:ext>
            </a:extLst>
          </p:cNvPr>
          <p:cNvPicPr>
            <a:picLocks noChangeAspect="1"/>
          </p:cNvPicPr>
          <p:nvPr/>
        </p:nvPicPr>
        <p:blipFill rotWithShape="1">
          <a:blip r:embed="rId5">
            <a:alphaModFix amt="20000"/>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E8AF3458-709F-4682-8E3C-FA8FECC8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912" y="2125133"/>
            <a:ext cx="8736013" cy="2607734"/>
          </a:xfrm>
          <a:prstGeom prst="rect">
            <a:avLst/>
          </a:prstGeom>
          <a:solidFill>
            <a:schemeClr val="bg1">
              <a:alpha val="35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solidFill>
                <a:schemeClr val="tx1"/>
              </a:solidFill>
            </a:endParaRPr>
          </a:p>
        </p:txBody>
      </p:sp>
      <p:sp>
        <p:nvSpPr>
          <p:cNvPr id="2" name="Title 1">
            <a:extLst>
              <a:ext uri="{FF2B5EF4-FFF2-40B4-BE49-F238E27FC236}">
                <a16:creationId xmlns:a16="http://schemas.microsoft.com/office/drawing/2014/main" id="{340C7600-5BA8-4A54-887F-74AF87750A31}"/>
              </a:ext>
            </a:extLst>
          </p:cNvPr>
          <p:cNvSpPr>
            <a:spLocks noGrp="1"/>
          </p:cNvSpPr>
          <p:nvPr>
            <p:ph type="ctrTitle"/>
          </p:nvPr>
        </p:nvSpPr>
        <p:spPr>
          <a:xfrm>
            <a:off x="1922991" y="2298700"/>
            <a:ext cx="8347076" cy="1595952"/>
          </a:xfrm>
        </p:spPr>
        <p:txBody>
          <a:bodyPr>
            <a:normAutofit/>
          </a:bodyPr>
          <a:lstStyle/>
          <a:p>
            <a:pPr algn="ctr"/>
            <a:r>
              <a:rPr lang="en-US" sz="4400" b="1"/>
              <a:t>O</a:t>
            </a:r>
            <a:r>
              <a:rPr lang="en-US" sz="4400"/>
              <a:t>ptimizing Outcomes in Chronic Wound Management</a:t>
            </a:r>
            <a:endParaRPr lang="en-US" sz="4400" b="1"/>
          </a:p>
        </p:txBody>
      </p:sp>
      <p:sp>
        <p:nvSpPr>
          <p:cNvPr id="3" name="Subtitle 2">
            <a:extLst>
              <a:ext uri="{FF2B5EF4-FFF2-40B4-BE49-F238E27FC236}">
                <a16:creationId xmlns:a16="http://schemas.microsoft.com/office/drawing/2014/main" id="{AE584786-6548-4BB4-95FD-977AD1F362C6}"/>
              </a:ext>
            </a:extLst>
          </p:cNvPr>
          <p:cNvSpPr>
            <a:spLocks noGrp="1"/>
          </p:cNvSpPr>
          <p:nvPr>
            <p:ph type="subTitle" idx="1"/>
          </p:nvPr>
        </p:nvSpPr>
        <p:spPr>
          <a:xfrm>
            <a:off x="1918758" y="3894653"/>
            <a:ext cx="8355542" cy="664647"/>
          </a:xfrm>
        </p:spPr>
        <p:txBody>
          <a:bodyPr>
            <a:normAutofit/>
          </a:bodyPr>
          <a:lstStyle/>
          <a:p>
            <a:pPr algn="ctr">
              <a:lnSpc>
                <a:spcPct val="90000"/>
              </a:lnSpc>
            </a:pPr>
            <a:r>
              <a:rPr lang="en-US" sz="1500" b="1"/>
              <a:t>Improving Healing Through Evidence-Based, Patient-Centered Care</a:t>
            </a:r>
            <a:endParaRPr lang="en-US" sz="1500"/>
          </a:p>
          <a:p>
            <a:pPr algn="ctr">
              <a:lnSpc>
                <a:spcPct val="90000"/>
              </a:lnSpc>
            </a:pPr>
            <a:r>
              <a:rPr lang="en-US" sz="1500" b="1"/>
              <a:t>Presented by:</a:t>
            </a:r>
            <a:r>
              <a:rPr lang="en-US" sz="1500"/>
              <a:t> Elisha Payne, APRN</a:t>
            </a:r>
          </a:p>
        </p:txBody>
      </p:sp>
    </p:spTree>
    <p:extLst>
      <p:ext uri="{BB962C8B-B14F-4D97-AF65-F5344CB8AC3E}">
        <p14:creationId xmlns:p14="http://schemas.microsoft.com/office/powerpoint/2010/main" val="341772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A2AE7-F6A4-5E7A-3123-FF57A42CDAB3}"/>
              </a:ext>
            </a:extLst>
          </p:cNvPr>
          <p:cNvSpPr>
            <a:spLocks noGrp="1"/>
          </p:cNvSpPr>
          <p:nvPr>
            <p:ph type="title"/>
          </p:nvPr>
        </p:nvSpPr>
        <p:spPr/>
        <p:txBody>
          <a:bodyPr/>
          <a:lstStyle/>
          <a:p>
            <a:pPr algn="ctr"/>
            <a:r>
              <a:rPr lang="en-US" dirty="0"/>
              <a:t>Pressure INJURY stages </a:t>
            </a:r>
          </a:p>
        </p:txBody>
      </p:sp>
      <p:sp>
        <p:nvSpPr>
          <p:cNvPr id="3" name="Text Placeholder 2">
            <a:extLst>
              <a:ext uri="{FF2B5EF4-FFF2-40B4-BE49-F238E27FC236}">
                <a16:creationId xmlns:a16="http://schemas.microsoft.com/office/drawing/2014/main" id="{ACF0A3C3-7840-9F08-3750-8AD6C7FCF7DE}"/>
              </a:ext>
            </a:extLst>
          </p:cNvPr>
          <p:cNvSpPr>
            <a:spLocks noGrp="1"/>
          </p:cNvSpPr>
          <p:nvPr>
            <p:ph type="body" idx="1"/>
          </p:nvPr>
        </p:nvSpPr>
        <p:spPr/>
        <p:txBody>
          <a:bodyPr/>
          <a:lstStyle/>
          <a:p>
            <a:r>
              <a:rPr lang="en-US" dirty="0"/>
              <a:t>Stage I</a:t>
            </a:r>
          </a:p>
        </p:txBody>
      </p:sp>
      <p:pic>
        <p:nvPicPr>
          <p:cNvPr id="10" name="Content Placeholder 9" descr="The image shows a close-up of a person's foot with a noticeable red, raised, and possibly painful spot.&#10;&#10;AI-generated content may be incorrect.">
            <a:extLst>
              <a:ext uri="{FF2B5EF4-FFF2-40B4-BE49-F238E27FC236}">
                <a16:creationId xmlns:a16="http://schemas.microsoft.com/office/drawing/2014/main" id="{C5806A39-DC81-46BA-DFC2-BB59717C0EFF}"/>
              </a:ext>
            </a:extLst>
          </p:cNvPr>
          <p:cNvPicPr>
            <a:picLocks noGrp="1" noChangeAspect="1"/>
          </p:cNvPicPr>
          <p:nvPr>
            <p:ph sz="half" idx="2"/>
          </p:nvPr>
        </p:nvPicPr>
        <p:blipFill>
          <a:blip r:embed="rId2"/>
          <a:stretch>
            <a:fillRect/>
          </a:stretch>
        </p:blipFill>
        <p:spPr>
          <a:xfrm>
            <a:off x="1237192" y="2870200"/>
            <a:ext cx="3894666" cy="2921000"/>
          </a:xfrm>
          <a:prstGeom prst="rect">
            <a:avLst/>
          </a:prstGeom>
        </p:spPr>
      </p:pic>
      <p:sp>
        <p:nvSpPr>
          <p:cNvPr id="5" name="Text Placeholder 4">
            <a:extLst>
              <a:ext uri="{FF2B5EF4-FFF2-40B4-BE49-F238E27FC236}">
                <a16:creationId xmlns:a16="http://schemas.microsoft.com/office/drawing/2014/main" id="{7A84EDA8-4E59-CA6D-8D12-3E14EC31F973}"/>
              </a:ext>
            </a:extLst>
          </p:cNvPr>
          <p:cNvSpPr>
            <a:spLocks noGrp="1"/>
          </p:cNvSpPr>
          <p:nvPr>
            <p:ph type="body" sz="quarter" idx="3"/>
          </p:nvPr>
        </p:nvSpPr>
        <p:spPr/>
        <p:txBody>
          <a:bodyPr/>
          <a:lstStyle/>
          <a:p>
            <a:r>
              <a:rPr lang="en-US" dirty="0"/>
              <a:t>Stage II</a:t>
            </a:r>
          </a:p>
        </p:txBody>
      </p:sp>
      <p:pic>
        <p:nvPicPr>
          <p:cNvPr id="12" name="Content Placeholder 11" descr="Stage 2.&#10;&#10;AI-generated content may be incorrect.">
            <a:extLst>
              <a:ext uri="{FF2B5EF4-FFF2-40B4-BE49-F238E27FC236}">
                <a16:creationId xmlns:a16="http://schemas.microsoft.com/office/drawing/2014/main" id="{45A25148-D2FA-1E31-7361-56AD031044BC}"/>
              </a:ext>
            </a:extLst>
          </p:cNvPr>
          <p:cNvPicPr>
            <a:picLocks noGrp="1" noChangeAspect="1"/>
          </p:cNvPicPr>
          <p:nvPr>
            <p:ph sz="quarter" idx="4"/>
          </p:nvPr>
        </p:nvPicPr>
        <p:blipFill>
          <a:blip r:embed="rId3"/>
          <a:stretch>
            <a:fillRect/>
          </a:stretch>
        </p:blipFill>
        <p:spPr>
          <a:xfrm>
            <a:off x="7446380" y="3243943"/>
            <a:ext cx="3591733" cy="2683328"/>
          </a:xfrm>
          <a:prstGeom prst="rect">
            <a:avLst/>
          </a:prstGeom>
        </p:spPr>
      </p:pic>
    </p:spTree>
    <p:extLst>
      <p:ext uri="{BB962C8B-B14F-4D97-AF65-F5344CB8AC3E}">
        <p14:creationId xmlns:p14="http://schemas.microsoft.com/office/powerpoint/2010/main" val="2353233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D0F6C-5A89-E382-FB21-2B58D7C5A403}"/>
              </a:ext>
            </a:extLst>
          </p:cNvPr>
          <p:cNvSpPr>
            <a:spLocks noGrp="1"/>
          </p:cNvSpPr>
          <p:nvPr>
            <p:ph type="title"/>
          </p:nvPr>
        </p:nvSpPr>
        <p:spPr/>
        <p:txBody>
          <a:bodyPr/>
          <a:lstStyle/>
          <a:p>
            <a:pPr algn="ctr"/>
            <a:r>
              <a:rPr lang="en-US" dirty="0"/>
              <a:t>Pressure Ulcer Stages</a:t>
            </a:r>
          </a:p>
        </p:txBody>
      </p:sp>
      <p:sp>
        <p:nvSpPr>
          <p:cNvPr id="3" name="Text Placeholder 2">
            <a:extLst>
              <a:ext uri="{FF2B5EF4-FFF2-40B4-BE49-F238E27FC236}">
                <a16:creationId xmlns:a16="http://schemas.microsoft.com/office/drawing/2014/main" id="{D8278A72-6622-DB0A-1CF9-0CC3B43A17B3}"/>
              </a:ext>
            </a:extLst>
          </p:cNvPr>
          <p:cNvSpPr>
            <a:spLocks noGrp="1"/>
          </p:cNvSpPr>
          <p:nvPr>
            <p:ph type="body" idx="1"/>
          </p:nvPr>
        </p:nvSpPr>
        <p:spPr/>
        <p:txBody>
          <a:bodyPr/>
          <a:lstStyle/>
          <a:p>
            <a:r>
              <a:rPr lang="en-US" dirty="0"/>
              <a:t>Stage III</a:t>
            </a:r>
          </a:p>
        </p:txBody>
      </p:sp>
      <p:pic>
        <p:nvPicPr>
          <p:cNvPr id="8" name="Content Placeholder 7">
            <a:extLst>
              <a:ext uri="{FF2B5EF4-FFF2-40B4-BE49-F238E27FC236}">
                <a16:creationId xmlns:a16="http://schemas.microsoft.com/office/drawing/2014/main" id="{C32F9962-CCB6-2D81-8757-C17C60D79FAC}"/>
              </a:ext>
            </a:extLst>
          </p:cNvPr>
          <p:cNvPicPr>
            <a:picLocks noGrp="1" noChangeAspect="1"/>
          </p:cNvPicPr>
          <p:nvPr>
            <p:ph sz="half" idx="2"/>
          </p:nvPr>
        </p:nvPicPr>
        <p:blipFill>
          <a:blip r:embed="rId2"/>
          <a:stretch>
            <a:fillRect/>
          </a:stretch>
        </p:blipFill>
        <p:spPr>
          <a:xfrm>
            <a:off x="973670" y="2946929"/>
            <a:ext cx="2762718" cy="2921000"/>
          </a:xfrm>
          <a:prstGeom prst="rect">
            <a:avLst/>
          </a:prstGeom>
        </p:spPr>
      </p:pic>
      <p:sp>
        <p:nvSpPr>
          <p:cNvPr id="5" name="Text Placeholder 4">
            <a:extLst>
              <a:ext uri="{FF2B5EF4-FFF2-40B4-BE49-F238E27FC236}">
                <a16:creationId xmlns:a16="http://schemas.microsoft.com/office/drawing/2014/main" id="{5AD5CF14-7313-255E-B112-6FA95718CD5C}"/>
              </a:ext>
            </a:extLst>
          </p:cNvPr>
          <p:cNvSpPr>
            <a:spLocks noGrp="1"/>
          </p:cNvSpPr>
          <p:nvPr>
            <p:ph type="body" sz="quarter" idx="3"/>
          </p:nvPr>
        </p:nvSpPr>
        <p:spPr/>
        <p:txBody>
          <a:bodyPr/>
          <a:lstStyle/>
          <a:p>
            <a:r>
              <a:rPr lang="en-US" dirty="0"/>
              <a:t>Stage IV</a:t>
            </a:r>
          </a:p>
        </p:txBody>
      </p:sp>
      <p:pic>
        <p:nvPicPr>
          <p:cNvPr id="10" name="Content Placeholder 9" descr="The image shows a close-up of a human eye, specifically focusing on the eyelid, which appears to be swollen or irritated.&#10;&#10;AI-generated content may be incorrect.">
            <a:extLst>
              <a:ext uri="{FF2B5EF4-FFF2-40B4-BE49-F238E27FC236}">
                <a16:creationId xmlns:a16="http://schemas.microsoft.com/office/drawing/2014/main" id="{2A99417B-AE76-7B02-6E93-39AA12AACEEC}"/>
              </a:ext>
            </a:extLst>
          </p:cNvPr>
          <p:cNvPicPr>
            <a:picLocks noGrp="1" noChangeAspect="1"/>
          </p:cNvPicPr>
          <p:nvPr>
            <p:ph sz="quarter" idx="4"/>
          </p:nvPr>
        </p:nvPicPr>
        <p:blipFill>
          <a:blip r:embed="rId3"/>
          <a:stretch>
            <a:fillRect/>
          </a:stretch>
        </p:blipFill>
        <p:spPr>
          <a:xfrm>
            <a:off x="5949595" y="2870200"/>
            <a:ext cx="3085547" cy="2921000"/>
          </a:xfrm>
          <a:prstGeom prst="rect">
            <a:avLst/>
          </a:prstGeom>
        </p:spPr>
      </p:pic>
    </p:spTree>
    <p:extLst>
      <p:ext uri="{BB962C8B-B14F-4D97-AF65-F5344CB8AC3E}">
        <p14:creationId xmlns:p14="http://schemas.microsoft.com/office/powerpoint/2010/main" val="3488295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E7FCF-3650-B30A-764A-519AFED063DC}"/>
              </a:ext>
            </a:extLst>
          </p:cNvPr>
          <p:cNvSpPr>
            <a:spLocks noGrp="1"/>
          </p:cNvSpPr>
          <p:nvPr>
            <p:ph type="title"/>
          </p:nvPr>
        </p:nvSpPr>
        <p:spPr>
          <a:xfrm>
            <a:off x="685801" y="609600"/>
            <a:ext cx="10131425" cy="1456267"/>
          </a:xfrm>
        </p:spPr>
        <p:txBody>
          <a:bodyPr>
            <a:normAutofit/>
          </a:bodyPr>
          <a:lstStyle/>
          <a:p>
            <a:r>
              <a:rPr lang="en-US" dirty="0"/>
              <a:t>Pathophysiology of Diabetic Ulcers</a:t>
            </a:r>
          </a:p>
        </p:txBody>
      </p:sp>
      <p:graphicFrame>
        <p:nvGraphicFramePr>
          <p:cNvPr id="5" name="Content Placeholder 2">
            <a:extLst>
              <a:ext uri="{FF2B5EF4-FFF2-40B4-BE49-F238E27FC236}">
                <a16:creationId xmlns:a16="http://schemas.microsoft.com/office/drawing/2014/main" id="{0E9E48B1-14D7-892E-3F0A-AD3D176833D6}"/>
              </a:ext>
            </a:extLst>
          </p:cNvPr>
          <p:cNvGraphicFramePr>
            <a:graphicFrameLocks noGrp="1"/>
          </p:cNvGraphicFramePr>
          <p:nvPr>
            <p:ph idx="1"/>
            <p:extLst>
              <p:ext uri="{D42A27DB-BD31-4B8C-83A1-F6EECF244321}">
                <p14:modId xmlns:p14="http://schemas.microsoft.com/office/powerpoint/2010/main" val="2986564766"/>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3299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87B5B-A249-3340-4C23-08E04171D7F0}"/>
              </a:ext>
            </a:extLst>
          </p:cNvPr>
          <p:cNvSpPr>
            <a:spLocks noGrp="1"/>
          </p:cNvSpPr>
          <p:nvPr>
            <p:ph type="title"/>
          </p:nvPr>
        </p:nvSpPr>
        <p:spPr>
          <a:xfrm>
            <a:off x="825909" y="808055"/>
            <a:ext cx="3979205" cy="1453363"/>
          </a:xfrm>
        </p:spPr>
        <p:txBody>
          <a:bodyPr>
            <a:normAutofit/>
          </a:bodyPr>
          <a:lstStyle/>
          <a:p>
            <a:pPr>
              <a:lnSpc>
                <a:spcPct val="90000"/>
              </a:lnSpc>
            </a:pPr>
            <a:r>
              <a:rPr lang="en-US" sz="3300"/>
              <a:t>Wagner-Meggitt Classification</a:t>
            </a:r>
            <a:br>
              <a:rPr lang="en-US" sz="3300"/>
            </a:br>
            <a:endParaRPr lang="en-US" sz="3300"/>
          </a:p>
        </p:txBody>
      </p:sp>
      <p:sp>
        <p:nvSpPr>
          <p:cNvPr id="3" name="Content Placeholder 2">
            <a:extLst>
              <a:ext uri="{FF2B5EF4-FFF2-40B4-BE49-F238E27FC236}">
                <a16:creationId xmlns:a16="http://schemas.microsoft.com/office/drawing/2014/main" id="{D56E4809-5A2E-7DE1-6016-D81D50181065}"/>
              </a:ext>
            </a:extLst>
          </p:cNvPr>
          <p:cNvSpPr>
            <a:spLocks noGrp="1"/>
          </p:cNvSpPr>
          <p:nvPr>
            <p:ph idx="1"/>
          </p:nvPr>
        </p:nvSpPr>
        <p:spPr>
          <a:xfrm>
            <a:off x="802178" y="2261420"/>
            <a:ext cx="4002936" cy="3637935"/>
          </a:xfrm>
        </p:spPr>
        <p:txBody>
          <a:bodyPr>
            <a:normAutofit/>
          </a:bodyPr>
          <a:lstStyle/>
          <a:p>
            <a:r>
              <a:rPr lang="en-US" dirty="0"/>
              <a:t>1 – Superficial ulcer</a:t>
            </a:r>
          </a:p>
          <a:p>
            <a:r>
              <a:rPr lang="en-US" dirty="0"/>
              <a:t>2 – Deep ulcer (tendon/joint)</a:t>
            </a:r>
          </a:p>
          <a:p>
            <a:r>
              <a:rPr lang="en-US" dirty="0"/>
              <a:t>3 – Abscess or osteomyelitis</a:t>
            </a:r>
          </a:p>
          <a:p>
            <a:r>
              <a:rPr lang="en-US" dirty="0"/>
              <a:t>4 – Partial foot gangrene</a:t>
            </a:r>
          </a:p>
          <a:p>
            <a:r>
              <a:rPr lang="en-US" dirty="0"/>
              <a:t>5 – Whole foot gangrene</a:t>
            </a:r>
          </a:p>
        </p:txBody>
      </p:sp>
      <p:pic>
        <p:nvPicPr>
          <p:cNvPr id="7" name="Picture 6" descr="The image illustrates the Wagner classification system for categorizing diabetic foot ulcers, showing various grades of severity.&#10;&#10;AI-generated content may be incorrect.">
            <a:extLst>
              <a:ext uri="{FF2B5EF4-FFF2-40B4-BE49-F238E27FC236}">
                <a16:creationId xmlns:a16="http://schemas.microsoft.com/office/drawing/2014/main" id="{C25AC1F4-39BB-2951-A509-5E1C976B515D}"/>
              </a:ext>
            </a:extLst>
          </p:cNvPr>
          <p:cNvPicPr>
            <a:picLocks noChangeAspect="1"/>
          </p:cNvPicPr>
          <p:nvPr/>
        </p:nvPicPr>
        <p:blipFill>
          <a:blip r:embed="rId3"/>
          <a:stretch>
            <a:fillRect/>
          </a:stretch>
        </p:blipFill>
        <p:spPr>
          <a:xfrm>
            <a:off x="5289752" y="1062037"/>
            <a:ext cx="6095593" cy="457169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62930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E724-48BD-FF6A-CAB9-7752742FB2E4}"/>
              </a:ext>
            </a:extLst>
          </p:cNvPr>
          <p:cNvSpPr>
            <a:spLocks noGrp="1"/>
          </p:cNvSpPr>
          <p:nvPr>
            <p:ph type="title"/>
          </p:nvPr>
        </p:nvSpPr>
        <p:spPr>
          <a:xfrm>
            <a:off x="965200" y="609600"/>
            <a:ext cx="7808140" cy="1099457"/>
          </a:xfrm>
        </p:spPr>
        <p:txBody>
          <a:bodyPr anchor="b">
            <a:normAutofit/>
          </a:bodyPr>
          <a:lstStyle/>
          <a:p>
            <a:pPr>
              <a:lnSpc>
                <a:spcPct val="90000"/>
              </a:lnSpc>
            </a:pPr>
            <a:r>
              <a:rPr lang="en-US" sz="3400"/>
              <a:t>Clinical Characteristics of Diabetic Ulcers</a:t>
            </a:r>
          </a:p>
        </p:txBody>
      </p:sp>
      <p:sp>
        <p:nvSpPr>
          <p:cNvPr id="3" name="Content Placeholder 2">
            <a:extLst>
              <a:ext uri="{FF2B5EF4-FFF2-40B4-BE49-F238E27FC236}">
                <a16:creationId xmlns:a16="http://schemas.microsoft.com/office/drawing/2014/main" id="{DD9A46F9-F24F-9378-4F4C-517A16DE21A7}"/>
              </a:ext>
            </a:extLst>
          </p:cNvPr>
          <p:cNvSpPr>
            <a:spLocks noGrp="1"/>
          </p:cNvSpPr>
          <p:nvPr>
            <p:ph idx="1"/>
          </p:nvPr>
        </p:nvSpPr>
        <p:spPr>
          <a:xfrm>
            <a:off x="965200" y="2142067"/>
            <a:ext cx="7808140" cy="3649133"/>
          </a:xfrm>
        </p:spPr>
        <p:txBody>
          <a:bodyPr anchor="t">
            <a:normAutofit/>
          </a:bodyPr>
          <a:lstStyle/>
          <a:p>
            <a:pPr>
              <a:lnSpc>
                <a:spcPct val="90000"/>
              </a:lnSpc>
            </a:pPr>
            <a:r>
              <a:rPr lang="en-US" sz="1500" dirty="0"/>
              <a:t>📍 </a:t>
            </a:r>
            <a:r>
              <a:rPr lang="en-US" sz="1500" b="1" dirty="0"/>
              <a:t>Location:</a:t>
            </a:r>
            <a:r>
              <a:rPr lang="en-US" sz="1500" dirty="0"/>
              <a:t> Most commonly on plantar surface (metatarsal heads, heel), toes, or areas of repetitive pressure</a:t>
            </a:r>
          </a:p>
          <a:p>
            <a:pPr>
              <a:lnSpc>
                <a:spcPct val="90000"/>
              </a:lnSpc>
            </a:pPr>
            <a:r>
              <a:rPr lang="en-US" sz="1500" dirty="0"/>
              <a:t>🔵 </a:t>
            </a:r>
            <a:r>
              <a:rPr lang="en-US" sz="1500" b="1" dirty="0"/>
              <a:t>Surrounded by callus</a:t>
            </a:r>
            <a:r>
              <a:rPr lang="en-US" sz="1500" dirty="0"/>
              <a:t> or hyperkeratotic tissue</a:t>
            </a:r>
          </a:p>
          <a:p>
            <a:pPr>
              <a:lnSpc>
                <a:spcPct val="90000"/>
              </a:lnSpc>
            </a:pPr>
            <a:r>
              <a:rPr lang="en-US" sz="1500" dirty="0"/>
              <a:t>😶 </a:t>
            </a:r>
            <a:r>
              <a:rPr lang="en-US" sz="1500" b="1" dirty="0"/>
              <a:t>Often painless</a:t>
            </a:r>
            <a:r>
              <a:rPr lang="en-US" sz="1500" dirty="0"/>
              <a:t> due to peripheral neuropathy</a:t>
            </a:r>
          </a:p>
          <a:p>
            <a:pPr>
              <a:lnSpc>
                <a:spcPct val="90000"/>
              </a:lnSpc>
            </a:pPr>
            <a:r>
              <a:rPr lang="en-US" sz="1500" dirty="0"/>
              <a:t>⬇️ </a:t>
            </a:r>
            <a:r>
              <a:rPr lang="en-US" sz="1500" b="1" dirty="0"/>
              <a:t>Reduced protective sensation</a:t>
            </a:r>
            <a:r>
              <a:rPr lang="en-US" sz="1500" dirty="0"/>
              <a:t> (abnormal monofilament testing)</a:t>
            </a:r>
          </a:p>
          <a:p>
            <a:pPr>
              <a:lnSpc>
                <a:spcPct val="90000"/>
              </a:lnSpc>
            </a:pPr>
            <a:r>
              <a:rPr lang="en-US" sz="1500" dirty="0"/>
              <a:t>🕳 </a:t>
            </a:r>
            <a:r>
              <a:rPr lang="en-US" sz="1500" b="1" dirty="0"/>
              <a:t>May probe to tendon, joint, or bone</a:t>
            </a:r>
            <a:r>
              <a:rPr lang="en-US" sz="1500" dirty="0"/>
              <a:t> in deeper ulcers</a:t>
            </a:r>
          </a:p>
          <a:p>
            <a:pPr>
              <a:lnSpc>
                <a:spcPct val="90000"/>
              </a:lnSpc>
            </a:pPr>
            <a:r>
              <a:rPr lang="en-US" sz="1500" dirty="0"/>
              <a:t>🦠 </a:t>
            </a:r>
            <a:r>
              <a:rPr lang="en-US" sz="1500" b="1" dirty="0"/>
              <a:t>High risk for infection</a:t>
            </a:r>
            <a:r>
              <a:rPr lang="en-US" sz="1500" dirty="0"/>
              <a:t> (warmth, erythema, purulent drainage)</a:t>
            </a:r>
          </a:p>
          <a:p>
            <a:pPr>
              <a:lnSpc>
                <a:spcPct val="90000"/>
              </a:lnSpc>
            </a:pPr>
            <a:r>
              <a:rPr lang="en-US" sz="1500" dirty="0"/>
              <a:t>💧 </a:t>
            </a:r>
            <a:r>
              <a:rPr lang="en-US" sz="1500" b="1" dirty="0"/>
              <a:t>Variable drainage</a:t>
            </a:r>
            <a:r>
              <a:rPr lang="en-US" sz="1500" dirty="0"/>
              <a:t> depending on depth and infection status</a:t>
            </a:r>
          </a:p>
          <a:p>
            <a:pPr>
              <a:lnSpc>
                <a:spcPct val="90000"/>
              </a:lnSpc>
            </a:pPr>
            <a:r>
              <a:rPr lang="en-US" sz="1500" dirty="0"/>
              <a:t>🦶 </a:t>
            </a:r>
            <a:r>
              <a:rPr lang="en-US" sz="1500" b="1" dirty="0"/>
              <a:t>Associated foot deformities</a:t>
            </a:r>
            <a:r>
              <a:rPr lang="en-US" sz="1500" dirty="0"/>
              <a:t> (Charcot foot, hammertoes, bunions)</a:t>
            </a:r>
          </a:p>
          <a:p>
            <a:pPr>
              <a:lnSpc>
                <a:spcPct val="90000"/>
              </a:lnSpc>
            </a:pPr>
            <a:r>
              <a:rPr lang="en-US" sz="1500" dirty="0"/>
              <a:t>🩸 </a:t>
            </a:r>
            <a:r>
              <a:rPr lang="en-US" sz="1500" b="1" dirty="0"/>
              <a:t>Possible diminished pedal pulses</a:t>
            </a:r>
            <a:r>
              <a:rPr lang="en-US" sz="1500" dirty="0"/>
              <a:t> if concurrent PAD present</a:t>
            </a:r>
          </a:p>
          <a:p>
            <a:pPr>
              <a:lnSpc>
                <a:spcPct val="90000"/>
              </a:lnSpc>
            </a:pPr>
            <a:r>
              <a:rPr lang="en-US" sz="1500" dirty="0"/>
              <a:t>⏳ </a:t>
            </a:r>
            <a:r>
              <a:rPr lang="en-US" sz="1500" b="1" dirty="0"/>
              <a:t>Delayed healing</a:t>
            </a:r>
            <a:r>
              <a:rPr lang="en-US" sz="1500" dirty="0"/>
              <a:t>, especially with poor glycemic control</a:t>
            </a:r>
          </a:p>
          <a:p>
            <a:pPr>
              <a:lnSpc>
                <a:spcPct val="90000"/>
              </a:lnSpc>
            </a:pPr>
            <a:endParaRPr lang="en-US" sz="1500" dirty="0"/>
          </a:p>
        </p:txBody>
      </p:sp>
    </p:spTree>
    <p:extLst>
      <p:ext uri="{BB962C8B-B14F-4D97-AF65-F5344CB8AC3E}">
        <p14:creationId xmlns:p14="http://schemas.microsoft.com/office/powerpoint/2010/main" val="4032729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A257B-EB49-5C6F-34E4-41974F97B27A}"/>
              </a:ext>
            </a:extLst>
          </p:cNvPr>
          <p:cNvSpPr>
            <a:spLocks noGrp="1"/>
          </p:cNvSpPr>
          <p:nvPr>
            <p:ph type="title"/>
          </p:nvPr>
        </p:nvSpPr>
        <p:spPr>
          <a:xfrm>
            <a:off x="685801" y="609600"/>
            <a:ext cx="10131425" cy="1456267"/>
          </a:xfrm>
        </p:spPr>
        <p:txBody>
          <a:bodyPr>
            <a:normAutofit/>
          </a:bodyPr>
          <a:lstStyle/>
          <a:p>
            <a:r>
              <a:rPr lang="en-US" dirty="0"/>
              <a:t>Vascular Ulcer Pathophysiology </a:t>
            </a:r>
          </a:p>
        </p:txBody>
      </p:sp>
      <p:graphicFrame>
        <p:nvGraphicFramePr>
          <p:cNvPr id="5" name="Content Placeholder 2">
            <a:extLst>
              <a:ext uri="{FF2B5EF4-FFF2-40B4-BE49-F238E27FC236}">
                <a16:creationId xmlns:a16="http://schemas.microsoft.com/office/drawing/2014/main" id="{A019BF42-6DB7-CF51-2F51-710206F20B1B}"/>
              </a:ext>
            </a:extLst>
          </p:cNvPr>
          <p:cNvGraphicFramePr>
            <a:graphicFrameLocks noGrp="1"/>
          </p:cNvGraphicFramePr>
          <p:nvPr>
            <p:ph idx="1"/>
            <p:extLst>
              <p:ext uri="{D42A27DB-BD31-4B8C-83A1-F6EECF244321}">
                <p14:modId xmlns:p14="http://schemas.microsoft.com/office/powerpoint/2010/main" val="4073488329"/>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65841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665F4-5AA4-023E-0287-0AB7939AB3BA}"/>
              </a:ext>
            </a:extLst>
          </p:cNvPr>
          <p:cNvSpPr>
            <a:spLocks noGrp="1"/>
          </p:cNvSpPr>
          <p:nvPr>
            <p:ph type="title"/>
          </p:nvPr>
        </p:nvSpPr>
        <p:spPr>
          <a:xfrm>
            <a:off x="685801" y="609600"/>
            <a:ext cx="10131425" cy="1456267"/>
          </a:xfrm>
        </p:spPr>
        <p:txBody>
          <a:bodyPr>
            <a:normAutofit/>
          </a:bodyPr>
          <a:lstStyle/>
          <a:p>
            <a:r>
              <a:rPr lang="en-US"/>
              <a:t>Venous Ulcer Versus Arterial ulcer</a:t>
            </a:r>
            <a:endParaRPr lang="en-US" dirty="0"/>
          </a:p>
        </p:txBody>
      </p:sp>
      <p:graphicFrame>
        <p:nvGraphicFramePr>
          <p:cNvPr id="4" name="Content Placeholder 3">
            <a:extLst>
              <a:ext uri="{FF2B5EF4-FFF2-40B4-BE49-F238E27FC236}">
                <a16:creationId xmlns:a16="http://schemas.microsoft.com/office/drawing/2014/main" id="{E7975CAF-58CA-14A4-1A4E-30C7F9E1E842}"/>
              </a:ext>
            </a:extLst>
          </p:cNvPr>
          <p:cNvGraphicFramePr>
            <a:graphicFrameLocks noGrp="1"/>
          </p:cNvGraphicFramePr>
          <p:nvPr>
            <p:ph idx="1"/>
            <p:extLst>
              <p:ext uri="{D42A27DB-BD31-4B8C-83A1-F6EECF244321}">
                <p14:modId xmlns:p14="http://schemas.microsoft.com/office/powerpoint/2010/main" val="2742880324"/>
              </p:ext>
            </p:extLst>
          </p:nvPr>
        </p:nvGraphicFramePr>
        <p:xfrm>
          <a:off x="951135" y="2406400"/>
          <a:ext cx="9600756" cy="3384800"/>
        </p:xfrm>
        <a:graphic>
          <a:graphicData uri="http://schemas.openxmlformats.org/drawingml/2006/table">
            <a:tbl>
              <a:tblPr firstRow="1" bandRow="1">
                <a:solidFill>
                  <a:schemeClr val="bg1">
                    <a:lumMod val="95000"/>
                  </a:schemeClr>
                </a:solidFill>
                <a:tableStyleId>{5C22544A-7EE6-4342-B048-85BDC9FD1C3A}</a:tableStyleId>
              </a:tblPr>
              <a:tblGrid>
                <a:gridCol w="4631371">
                  <a:extLst>
                    <a:ext uri="{9D8B030D-6E8A-4147-A177-3AD203B41FA5}">
                      <a16:colId xmlns:a16="http://schemas.microsoft.com/office/drawing/2014/main" val="3476243687"/>
                    </a:ext>
                  </a:extLst>
                </a:gridCol>
                <a:gridCol w="4969385">
                  <a:extLst>
                    <a:ext uri="{9D8B030D-6E8A-4147-A177-3AD203B41FA5}">
                      <a16:colId xmlns:a16="http://schemas.microsoft.com/office/drawing/2014/main" val="4225778474"/>
                    </a:ext>
                  </a:extLst>
                </a:gridCol>
              </a:tblGrid>
              <a:tr h="766476">
                <a:tc>
                  <a:txBody>
                    <a:bodyPr/>
                    <a:lstStyle/>
                    <a:p>
                      <a:r>
                        <a:rPr lang="en-US" sz="2900" b="0" cap="none" spc="0">
                          <a:solidFill>
                            <a:schemeClr val="bg1"/>
                          </a:solidFill>
                        </a:rPr>
                        <a:t>Venous Ulcers</a:t>
                      </a:r>
                    </a:p>
                  </a:txBody>
                  <a:tcPr marL="167841" marR="167841" marT="167841" marB="83921" anchor="ctr">
                    <a:lnL w="12700" cmpd="sng">
                      <a:noFill/>
                    </a:lnL>
                    <a:lnR w="12700" cmpd="sng">
                      <a:noFill/>
                    </a:lnR>
                    <a:lnT w="19050" cap="flat" cmpd="sng" algn="ctr">
                      <a:noFill/>
                      <a:prstDash val="solid"/>
                    </a:lnT>
                    <a:lnB w="38100" cmpd="sng">
                      <a:noFill/>
                    </a:lnB>
                    <a:solidFill>
                      <a:schemeClr val="accent2"/>
                    </a:solidFill>
                  </a:tcPr>
                </a:tc>
                <a:tc>
                  <a:txBody>
                    <a:bodyPr/>
                    <a:lstStyle/>
                    <a:p>
                      <a:r>
                        <a:rPr lang="en-US" sz="2900" b="0" cap="none" spc="0">
                          <a:solidFill>
                            <a:schemeClr val="bg1"/>
                          </a:solidFill>
                        </a:rPr>
                        <a:t>Arterial Ulcers</a:t>
                      </a:r>
                    </a:p>
                  </a:txBody>
                  <a:tcPr marL="167841" marR="167841" marT="167841" marB="83921"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2894005202"/>
                  </a:ext>
                </a:extLst>
              </a:tr>
              <a:tr h="654581">
                <a:tc>
                  <a:txBody>
                    <a:bodyPr/>
                    <a:lstStyle/>
                    <a:p>
                      <a:r>
                        <a:rPr lang="en-US" sz="2200" cap="none" spc="0">
                          <a:solidFill>
                            <a:schemeClr val="tx1"/>
                          </a:solidFill>
                        </a:rPr>
                        <a:t>Medial Lower Leg</a:t>
                      </a:r>
                    </a:p>
                  </a:txBody>
                  <a:tcPr marL="167841" marR="167841" marT="167841" marB="83921">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2200" cap="none" spc="0">
                          <a:solidFill>
                            <a:schemeClr val="tx1"/>
                          </a:solidFill>
                        </a:rPr>
                        <a:t>Toes, Foot, Ankle</a:t>
                      </a:r>
                    </a:p>
                  </a:txBody>
                  <a:tcPr marL="167841" marR="167841" marT="167841" marB="83921">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960333208"/>
                  </a:ext>
                </a:extLst>
              </a:tr>
              <a:tr h="654581">
                <a:tc>
                  <a:txBody>
                    <a:bodyPr/>
                    <a:lstStyle/>
                    <a:p>
                      <a:r>
                        <a:rPr lang="en-US" sz="2200" cap="none" spc="0">
                          <a:solidFill>
                            <a:schemeClr val="tx1"/>
                          </a:solidFill>
                        </a:rPr>
                        <a:t>Shallow, irregular borders</a:t>
                      </a:r>
                    </a:p>
                  </a:txBody>
                  <a:tcPr marL="167841" marR="167841" marT="167841" marB="83921">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2200" cap="none" spc="0">
                          <a:solidFill>
                            <a:schemeClr val="tx1"/>
                          </a:solidFill>
                        </a:rPr>
                        <a:t>“Punched-out,” well-defined borders</a:t>
                      </a:r>
                    </a:p>
                  </a:txBody>
                  <a:tcPr marL="167841" marR="167841" marT="167841" marB="83921">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330033777"/>
                  </a:ext>
                </a:extLst>
              </a:tr>
              <a:tr h="654581">
                <a:tc>
                  <a:txBody>
                    <a:bodyPr/>
                    <a:lstStyle/>
                    <a:p>
                      <a:r>
                        <a:rPr lang="en-US" sz="2200" cap="none" spc="0">
                          <a:solidFill>
                            <a:schemeClr val="tx1"/>
                          </a:solidFill>
                        </a:rPr>
                        <a:t>Red, granulating, may have fibrin</a:t>
                      </a:r>
                    </a:p>
                  </a:txBody>
                  <a:tcPr marL="167841" marR="167841" marT="167841" marB="83921">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2200" cap="none" spc="0">
                          <a:solidFill>
                            <a:schemeClr val="tx1"/>
                          </a:solidFill>
                        </a:rPr>
                        <a:t>Pale, dry, necrotic, or eschar</a:t>
                      </a:r>
                    </a:p>
                  </a:txBody>
                  <a:tcPr marL="167841" marR="167841" marT="167841" marB="83921">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699234487"/>
                  </a:ext>
                </a:extLst>
              </a:tr>
              <a:tr h="654581">
                <a:tc>
                  <a:txBody>
                    <a:bodyPr/>
                    <a:lstStyle/>
                    <a:p>
                      <a:r>
                        <a:rPr lang="en-US" sz="2200" cap="none" spc="0">
                          <a:solidFill>
                            <a:schemeClr val="tx1"/>
                          </a:solidFill>
                        </a:rPr>
                        <a:t>Heavy Exudate</a:t>
                      </a:r>
                    </a:p>
                  </a:txBody>
                  <a:tcPr marL="167841" marR="167841" marT="167841" marB="83921">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r>
                        <a:rPr lang="en-US" sz="2200" cap="none" spc="0">
                          <a:solidFill>
                            <a:schemeClr val="tx1"/>
                          </a:solidFill>
                        </a:rPr>
                        <a:t>Minimal Exudate/Dry</a:t>
                      </a:r>
                    </a:p>
                  </a:txBody>
                  <a:tcPr marL="167841" marR="167841" marT="167841" marB="83921">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176173908"/>
                  </a:ext>
                </a:extLst>
              </a:tr>
            </a:tbl>
          </a:graphicData>
        </a:graphic>
      </p:graphicFrame>
    </p:spTree>
    <p:extLst>
      <p:ext uri="{BB962C8B-B14F-4D97-AF65-F5344CB8AC3E}">
        <p14:creationId xmlns:p14="http://schemas.microsoft.com/office/powerpoint/2010/main" val="3148307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BEDD3-718F-C96E-75CA-C6D357B38F1A}"/>
              </a:ext>
            </a:extLst>
          </p:cNvPr>
          <p:cNvSpPr>
            <a:spLocks noGrp="1"/>
          </p:cNvSpPr>
          <p:nvPr>
            <p:ph type="title"/>
          </p:nvPr>
        </p:nvSpPr>
        <p:spPr/>
        <p:txBody>
          <a:bodyPr/>
          <a:lstStyle/>
          <a:p>
            <a:pPr algn="ctr"/>
            <a:r>
              <a:rPr lang="en-US" dirty="0"/>
              <a:t>Venous Stasis Versus Arterial Ulcers</a:t>
            </a:r>
          </a:p>
        </p:txBody>
      </p:sp>
      <p:pic>
        <p:nvPicPr>
          <p:cNvPr id="5" name="Content Placeholder 4">
            <a:extLst>
              <a:ext uri="{FF2B5EF4-FFF2-40B4-BE49-F238E27FC236}">
                <a16:creationId xmlns:a16="http://schemas.microsoft.com/office/drawing/2014/main" id="{3F1E486D-6B4E-9536-7930-8879B9B1F3A7}"/>
              </a:ext>
            </a:extLst>
          </p:cNvPr>
          <p:cNvPicPr>
            <a:picLocks noGrp="1" noChangeAspect="1"/>
          </p:cNvPicPr>
          <p:nvPr>
            <p:ph idx="1"/>
          </p:nvPr>
        </p:nvPicPr>
        <p:blipFill>
          <a:blip r:embed="rId2"/>
          <a:stretch>
            <a:fillRect/>
          </a:stretch>
        </p:blipFill>
        <p:spPr>
          <a:xfrm>
            <a:off x="344411" y="2141538"/>
            <a:ext cx="4405165" cy="3649662"/>
          </a:xfrm>
          <a:prstGeom prst="rect">
            <a:avLst/>
          </a:prstGeom>
        </p:spPr>
      </p:pic>
      <p:pic>
        <p:nvPicPr>
          <p:cNvPr id="7" name="Picture 6" descr="The image shows a person's hand with a visible, punctured wound on their skin.&#10;&#10;AI-generated content may be incorrect.">
            <a:extLst>
              <a:ext uri="{FF2B5EF4-FFF2-40B4-BE49-F238E27FC236}">
                <a16:creationId xmlns:a16="http://schemas.microsoft.com/office/drawing/2014/main" id="{430F43C2-B645-E4FB-06A2-C0470D8C9E07}"/>
              </a:ext>
            </a:extLst>
          </p:cNvPr>
          <p:cNvPicPr>
            <a:picLocks noChangeAspect="1"/>
          </p:cNvPicPr>
          <p:nvPr/>
        </p:nvPicPr>
        <p:blipFill>
          <a:blip r:embed="rId3"/>
          <a:stretch>
            <a:fillRect/>
          </a:stretch>
        </p:blipFill>
        <p:spPr>
          <a:xfrm>
            <a:off x="7502488" y="2065867"/>
            <a:ext cx="4090332" cy="3607622"/>
          </a:xfrm>
          <a:prstGeom prst="rect">
            <a:avLst/>
          </a:prstGeom>
        </p:spPr>
      </p:pic>
    </p:spTree>
    <p:extLst>
      <p:ext uri="{BB962C8B-B14F-4D97-AF65-F5344CB8AC3E}">
        <p14:creationId xmlns:p14="http://schemas.microsoft.com/office/powerpoint/2010/main" val="3648288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7A0D5-A98B-8F58-7484-C48997C31BEE}"/>
              </a:ext>
            </a:extLst>
          </p:cNvPr>
          <p:cNvSpPr>
            <a:spLocks noGrp="1"/>
          </p:cNvSpPr>
          <p:nvPr>
            <p:ph type="title"/>
          </p:nvPr>
        </p:nvSpPr>
        <p:spPr>
          <a:xfrm>
            <a:off x="685801" y="609600"/>
            <a:ext cx="10131425" cy="1456267"/>
          </a:xfrm>
        </p:spPr>
        <p:txBody>
          <a:bodyPr>
            <a:normAutofit/>
          </a:bodyPr>
          <a:lstStyle/>
          <a:p>
            <a:r>
              <a:rPr lang="en-US"/>
              <a:t>Core Principles of all chronic wounds</a:t>
            </a:r>
          </a:p>
        </p:txBody>
      </p:sp>
      <p:graphicFrame>
        <p:nvGraphicFramePr>
          <p:cNvPr id="12" name="Content Placeholder 2">
            <a:extLst>
              <a:ext uri="{FF2B5EF4-FFF2-40B4-BE49-F238E27FC236}">
                <a16:creationId xmlns:a16="http://schemas.microsoft.com/office/drawing/2014/main" id="{ED9B96F4-CBD4-A36B-6DA0-BE1C1F0CCE48}"/>
              </a:ext>
            </a:extLst>
          </p:cNvPr>
          <p:cNvGraphicFramePr>
            <a:graphicFrameLocks noGrp="1"/>
          </p:cNvGraphicFramePr>
          <p:nvPr>
            <p:ph idx="1"/>
            <p:extLst>
              <p:ext uri="{D42A27DB-BD31-4B8C-83A1-F6EECF244321}">
                <p14:modId xmlns:p14="http://schemas.microsoft.com/office/powerpoint/2010/main" val="3755535773"/>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14546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1C0096-CE73-6B08-61EB-76D3A5F77D46}"/>
              </a:ext>
            </a:extLst>
          </p:cNvPr>
          <p:cNvSpPr>
            <a:spLocks noGrp="1"/>
          </p:cNvSpPr>
          <p:nvPr>
            <p:ph type="title"/>
          </p:nvPr>
        </p:nvSpPr>
        <p:spPr>
          <a:xfrm>
            <a:off x="685799" y="1150076"/>
            <a:ext cx="3659389" cy="4557849"/>
          </a:xfrm>
        </p:spPr>
        <p:txBody>
          <a:bodyPr>
            <a:normAutofit/>
          </a:bodyPr>
          <a:lstStyle/>
          <a:p>
            <a:pPr algn="r"/>
            <a:r>
              <a:rPr lang="en-US" dirty="0"/>
              <a:t>Non-Pharmacologic Interventions</a:t>
            </a:r>
            <a:br>
              <a:rPr lang="en-US" dirty="0"/>
            </a:br>
            <a:endParaRPr lang="en-US"/>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A84E923-73EA-E3E6-6071-3FC161BC60F5}"/>
              </a:ext>
            </a:extLst>
          </p:cNvPr>
          <p:cNvSpPr>
            <a:spLocks noGrp="1"/>
          </p:cNvSpPr>
          <p:nvPr>
            <p:ph idx="1"/>
          </p:nvPr>
        </p:nvSpPr>
        <p:spPr>
          <a:xfrm>
            <a:off x="4988658" y="1150076"/>
            <a:ext cx="6517543" cy="4557849"/>
          </a:xfrm>
        </p:spPr>
        <p:txBody>
          <a:bodyPr>
            <a:normAutofit/>
          </a:bodyPr>
          <a:lstStyle/>
          <a:p>
            <a:r>
              <a:rPr lang="en-US" dirty="0"/>
              <a:t>🔄 Repositioning schedules</a:t>
            </a:r>
          </a:p>
          <a:p>
            <a:r>
              <a:rPr lang="en-US" dirty="0"/>
              <a:t>🛏️ Pressure redistribution surfaces</a:t>
            </a:r>
          </a:p>
          <a:p>
            <a:r>
              <a:rPr lang="en-US" dirty="0"/>
              <a:t>🦶 Offloading boots</a:t>
            </a:r>
          </a:p>
          <a:p>
            <a:r>
              <a:rPr lang="en-US" dirty="0"/>
              <a:t>🧦 Compression therapy</a:t>
            </a:r>
          </a:p>
          <a:p>
            <a:r>
              <a:rPr lang="en-US" dirty="0"/>
              <a:t>🚭 Smoking cessation</a:t>
            </a:r>
          </a:p>
          <a:p>
            <a:r>
              <a:rPr lang="en-US" dirty="0"/>
              <a:t>🍬 Glycemic control</a:t>
            </a:r>
          </a:p>
          <a:p>
            <a:r>
              <a:rPr lang="en-US" dirty="0"/>
              <a:t>🚶 Mobility promotion</a:t>
            </a:r>
          </a:p>
        </p:txBody>
      </p:sp>
    </p:spTree>
    <p:extLst>
      <p:ext uri="{BB962C8B-B14F-4D97-AF65-F5344CB8AC3E}">
        <p14:creationId xmlns:p14="http://schemas.microsoft.com/office/powerpoint/2010/main" val="1097872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48B7C-4695-346E-F3B1-D05980399836}"/>
              </a:ext>
            </a:extLst>
          </p:cNvPr>
          <p:cNvSpPr>
            <a:spLocks noGrp="1"/>
          </p:cNvSpPr>
          <p:nvPr>
            <p:ph type="title"/>
          </p:nvPr>
        </p:nvSpPr>
        <p:spPr>
          <a:xfrm>
            <a:off x="6400800" y="609600"/>
            <a:ext cx="5147730" cy="1641987"/>
          </a:xfrm>
        </p:spPr>
        <p:txBody>
          <a:bodyPr>
            <a:normAutofit/>
          </a:bodyPr>
          <a:lstStyle/>
          <a:p>
            <a:r>
              <a:rPr lang="en-US" dirty="0"/>
              <a:t>Presentation objectives</a:t>
            </a:r>
            <a:endParaRPr lang="en-US"/>
          </a:p>
        </p:txBody>
      </p:sp>
      <p:sp>
        <p:nvSpPr>
          <p:cNvPr id="4" name="Rectangle 1">
            <a:extLst>
              <a:ext uri="{FF2B5EF4-FFF2-40B4-BE49-F238E27FC236}">
                <a16:creationId xmlns:a16="http://schemas.microsoft.com/office/drawing/2014/main" id="{455C003C-B25D-74BA-E6FD-E19EDFA08471}"/>
              </a:ext>
            </a:extLst>
          </p:cNvPr>
          <p:cNvSpPr>
            <a:spLocks noGrp="1" noChangeArrowheads="1"/>
          </p:cNvSpPr>
          <p:nvPr>
            <p:ph idx="1"/>
          </p:nvPr>
        </p:nvSpPr>
        <p:spPr bwMode="auto">
          <a:xfrm>
            <a:off x="6400800" y="2251587"/>
            <a:ext cx="5147730" cy="36379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a:ln>
                  <a:noFill/>
                </a:ln>
                <a:effectLst/>
                <a:latin typeface="Arial" panose="020B0604020202020204" pitchFamily="34" charset="0"/>
              </a:rPr>
              <a:t>Define chronic wounds</a:t>
            </a:r>
          </a:p>
          <a:p>
            <a:pPr marL="0" marR="0" lvl="0"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a:ln>
                  <a:noFill/>
                </a:ln>
                <a:effectLst/>
                <a:latin typeface="Arial" panose="020B0604020202020204" pitchFamily="34" charset="0"/>
              </a:rPr>
              <a:t>Review pathophysiology</a:t>
            </a:r>
          </a:p>
          <a:p>
            <a:pPr marL="0" marR="0" lvl="0"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a:ln>
                  <a:noFill/>
                </a:ln>
                <a:effectLst/>
                <a:latin typeface="Arial" panose="020B0604020202020204" pitchFamily="34" charset="0"/>
              </a:rPr>
              <a:t>Differentiate pressure, diabetic, and vascular ulcers</a:t>
            </a:r>
          </a:p>
          <a:p>
            <a:pPr marL="0" marR="0" lvl="0"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a:ln>
                  <a:noFill/>
                </a:ln>
                <a:effectLst/>
                <a:latin typeface="Arial" panose="020B0604020202020204" pitchFamily="34" charset="0"/>
              </a:rPr>
              <a:t>Apply evidence-based treatment strategies</a:t>
            </a:r>
          </a:p>
          <a:p>
            <a:pPr marL="0" marR="0" lvl="0"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a:ln>
                  <a:noFill/>
                </a:ln>
                <a:effectLst/>
                <a:latin typeface="Arial" panose="020B0604020202020204" pitchFamily="34" charset="0"/>
              </a:rPr>
              <a:t>Recognize complications and systemic influences</a:t>
            </a:r>
          </a:p>
        </p:txBody>
      </p:sp>
      <p:pic>
        <p:nvPicPr>
          <p:cNvPr id="6" name="Graphic 5" descr="Idea with solid fill">
            <a:extLst>
              <a:ext uri="{FF2B5EF4-FFF2-40B4-BE49-F238E27FC236}">
                <a16:creationId xmlns:a16="http://schemas.microsoft.com/office/drawing/2014/main" id="{2B06C758-A0E9-4367-087E-69CA9740C80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47252" y="639097"/>
            <a:ext cx="5250425"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04727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A7952-2BDA-80A3-4C33-0898516A29FD}"/>
              </a:ext>
            </a:extLst>
          </p:cNvPr>
          <p:cNvSpPr>
            <a:spLocks noGrp="1"/>
          </p:cNvSpPr>
          <p:nvPr>
            <p:ph type="title"/>
          </p:nvPr>
        </p:nvSpPr>
        <p:spPr>
          <a:xfrm>
            <a:off x="685801" y="609600"/>
            <a:ext cx="10131425" cy="1456267"/>
          </a:xfrm>
        </p:spPr>
        <p:txBody>
          <a:bodyPr>
            <a:normAutofit/>
          </a:bodyPr>
          <a:lstStyle/>
          <a:p>
            <a:r>
              <a:rPr lang="en-US"/>
              <a:t>Nutritional &amp; Lifestyle Support</a:t>
            </a:r>
            <a:br>
              <a:rPr lang="en-US"/>
            </a:br>
            <a:endParaRPr lang="en-US"/>
          </a:p>
        </p:txBody>
      </p:sp>
      <p:graphicFrame>
        <p:nvGraphicFramePr>
          <p:cNvPr id="15" name="Content Placeholder 2">
            <a:extLst>
              <a:ext uri="{FF2B5EF4-FFF2-40B4-BE49-F238E27FC236}">
                <a16:creationId xmlns:a16="http://schemas.microsoft.com/office/drawing/2014/main" id="{456C1003-4A4D-081F-0D09-F6F4A21BB9EA}"/>
              </a:ext>
            </a:extLst>
          </p:cNvPr>
          <p:cNvGraphicFramePr>
            <a:graphicFrameLocks noGrp="1"/>
          </p:cNvGraphicFramePr>
          <p:nvPr>
            <p:ph idx="1"/>
            <p:extLst>
              <p:ext uri="{D42A27DB-BD31-4B8C-83A1-F6EECF244321}">
                <p14:modId xmlns:p14="http://schemas.microsoft.com/office/powerpoint/2010/main" val="1354791905"/>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9621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C98B1A-51DF-F1B9-23D9-D52C35CD86E2}"/>
              </a:ext>
            </a:extLst>
          </p:cNvPr>
          <p:cNvSpPr>
            <a:spLocks noGrp="1"/>
          </p:cNvSpPr>
          <p:nvPr>
            <p:ph type="title"/>
          </p:nvPr>
        </p:nvSpPr>
        <p:spPr>
          <a:xfrm>
            <a:off x="685801" y="533400"/>
            <a:ext cx="10820400" cy="1177092"/>
          </a:xfrm>
        </p:spPr>
        <p:txBody>
          <a:bodyPr anchor="b">
            <a:normAutofit/>
          </a:bodyPr>
          <a:lstStyle/>
          <a:p>
            <a:pPr algn="ctr"/>
            <a:r>
              <a:rPr lang="en-US" sz="4100"/>
              <a:t>Conservative Treatment Recommendations</a:t>
            </a: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C3396DC-4ED6-0D74-89A4-C17E435561E5}"/>
              </a:ext>
            </a:extLst>
          </p:cNvPr>
          <p:cNvSpPr>
            <a:spLocks noGrp="1"/>
          </p:cNvSpPr>
          <p:nvPr>
            <p:ph idx="1"/>
          </p:nvPr>
        </p:nvSpPr>
        <p:spPr>
          <a:xfrm>
            <a:off x="685801" y="2243892"/>
            <a:ext cx="10820400" cy="3547308"/>
          </a:xfrm>
        </p:spPr>
        <p:txBody>
          <a:bodyPr anchor="t">
            <a:normAutofit/>
          </a:bodyPr>
          <a:lstStyle/>
          <a:p>
            <a:r>
              <a:rPr lang="en-US" sz="3200" dirty="0"/>
              <a:t>🛏️ Pressure ulcers: foam, hydrocolloid, alginate, NPWT</a:t>
            </a:r>
          </a:p>
          <a:p>
            <a:r>
              <a:rPr lang="en-US" sz="3200" dirty="0"/>
              <a:t>🦶 Diabetic ulcers: collagen, NPWT, antimicrobials, offloading</a:t>
            </a:r>
          </a:p>
          <a:p>
            <a:r>
              <a:rPr lang="en-US" sz="3200" dirty="0"/>
              <a:t>🫀 Venous ulcers: compression, foam/alginate, silver</a:t>
            </a:r>
          </a:p>
          <a:p>
            <a:r>
              <a:rPr lang="en-US" sz="3200" dirty="0"/>
              <a:t>❤️‍🔥 Arterial ulcers: keep dry, avoid debridement</a:t>
            </a:r>
          </a:p>
          <a:p>
            <a:endParaRPr lang="en-US" sz="2000" dirty="0"/>
          </a:p>
        </p:txBody>
      </p:sp>
    </p:spTree>
    <p:extLst>
      <p:ext uri="{BB962C8B-B14F-4D97-AF65-F5344CB8AC3E}">
        <p14:creationId xmlns:p14="http://schemas.microsoft.com/office/powerpoint/2010/main" val="816393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5F65CD9-825D-44BD-8681-D42D260D4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2F64C47-BE0B-4DA4-A62F-C6922DD20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8E4AE1D-7036-2E91-40D8-FF548E927762}"/>
              </a:ext>
            </a:extLst>
          </p:cNvPr>
          <p:cNvSpPr>
            <a:spLocks noGrp="1"/>
          </p:cNvSpPr>
          <p:nvPr>
            <p:ph type="title"/>
          </p:nvPr>
        </p:nvSpPr>
        <p:spPr>
          <a:xfrm>
            <a:off x="685801" y="643466"/>
            <a:ext cx="2590799" cy="4995333"/>
          </a:xfrm>
        </p:spPr>
        <p:txBody>
          <a:bodyPr>
            <a:normAutofit/>
          </a:bodyPr>
          <a:lstStyle/>
          <a:p>
            <a:r>
              <a:rPr lang="en-US" sz="3100">
                <a:solidFill>
                  <a:srgbClr val="FFFFFF"/>
                </a:solidFill>
              </a:rPr>
              <a:t>Debridement Options</a:t>
            </a:r>
            <a:br>
              <a:rPr lang="en-US" sz="3100">
                <a:solidFill>
                  <a:srgbClr val="FFFFFF"/>
                </a:solidFill>
              </a:rPr>
            </a:br>
            <a:endParaRPr lang="en-US" sz="3100">
              <a:solidFill>
                <a:srgbClr val="FFFFFF"/>
              </a:solidFill>
            </a:endParaRPr>
          </a:p>
        </p:txBody>
      </p:sp>
      <p:graphicFrame>
        <p:nvGraphicFramePr>
          <p:cNvPr id="5" name="Content Placeholder 4">
            <a:extLst>
              <a:ext uri="{FF2B5EF4-FFF2-40B4-BE49-F238E27FC236}">
                <a16:creationId xmlns:a16="http://schemas.microsoft.com/office/drawing/2014/main" id="{E1AAB495-3C8B-6F00-EC47-0EBE34B684BD}"/>
              </a:ext>
            </a:extLst>
          </p:cNvPr>
          <p:cNvGraphicFramePr>
            <a:graphicFrameLocks noGrp="1"/>
          </p:cNvGraphicFramePr>
          <p:nvPr>
            <p:ph idx="1"/>
            <p:extLst>
              <p:ext uri="{D42A27DB-BD31-4B8C-83A1-F6EECF244321}">
                <p14:modId xmlns:p14="http://schemas.microsoft.com/office/powerpoint/2010/main" val="261995383"/>
              </p:ext>
            </p:extLst>
          </p:nvPr>
        </p:nvGraphicFramePr>
        <p:xfrm>
          <a:off x="5159878" y="901700"/>
          <a:ext cx="5842645" cy="4820183"/>
        </p:xfrm>
        <a:graphic>
          <a:graphicData uri="http://schemas.openxmlformats.org/drawingml/2006/table">
            <a:tbl>
              <a:tblPr firstRow="1" bandRow="1">
                <a:tableStyleId>{5C22544A-7EE6-4342-B048-85BDC9FD1C3A}</a:tableStyleId>
              </a:tblPr>
              <a:tblGrid>
                <a:gridCol w="1532107">
                  <a:extLst>
                    <a:ext uri="{9D8B030D-6E8A-4147-A177-3AD203B41FA5}">
                      <a16:colId xmlns:a16="http://schemas.microsoft.com/office/drawing/2014/main" val="1555501453"/>
                    </a:ext>
                  </a:extLst>
                </a:gridCol>
                <a:gridCol w="4310538">
                  <a:extLst>
                    <a:ext uri="{9D8B030D-6E8A-4147-A177-3AD203B41FA5}">
                      <a16:colId xmlns:a16="http://schemas.microsoft.com/office/drawing/2014/main" val="1330279520"/>
                    </a:ext>
                  </a:extLst>
                </a:gridCol>
              </a:tblGrid>
              <a:tr h="1276491">
                <a:tc>
                  <a:txBody>
                    <a:bodyPr/>
                    <a:lstStyle/>
                    <a:p>
                      <a:r>
                        <a:rPr lang="en-US" sz="1900">
                          <a:solidFill>
                            <a:schemeClr val="bg1"/>
                          </a:solidFill>
                        </a:rPr>
                        <a:t>Autolytic </a:t>
                      </a:r>
                    </a:p>
                  </a:txBody>
                  <a:tcPr marL="95261" marR="95261" marT="47630" marB="47630"/>
                </a:tc>
                <a:tc>
                  <a:txBody>
                    <a:bodyPr/>
                    <a:lstStyle/>
                    <a:p>
                      <a:r>
                        <a:rPr lang="en-US" sz="1900">
                          <a:solidFill>
                            <a:schemeClr val="bg1"/>
                          </a:solidFill>
                        </a:rPr>
                        <a:t>Uses the body’s own enzymes and moisture beneath an occlusive dressing to naturally break down and remove necrotic tissue.</a:t>
                      </a:r>
                    </a:p>
                  </a:txBody>
                  <a:tcPr marL="95261" marR="95261" marT="47630" marB="47630"/>
                </a:tc>
                <a:extLst>
                  <a:ext uri="{0D108BD9-81ED-4DB2-BD59-A6C34878D82A}">
                    <a16:rowId xmlns:a16="http://schemas.microsoft.com/office/drawing/2014/main" val="1414714433"/>
                  </a:ext>
                </a:extLst>
              </a:tr>
              <a:tr h="990710">
                <a:tc>
                  <a:txBody>
                    <a:bodyPr/>
                    <a:lstStyle/>
                    <a:p>
                      <a:r>
                        <a:rPr lang="en-US" sz="1900"/>
                        <a:t>Enzymatic </a:t>
                      </a:r>
                    </a:p>
                  </a:txBody>
                  <a:tcPr marL="95261" marR="95261" marT="47630" marB="47630"/>
                </a:tc>
                <a:tc>
                  <a:txBody>
                    <a:bodyPr/>
                    <a:lstStyle/>
                    <a:p>
                      <a:r>
                        <a:rPr lang="en-US" sz="1900"/>
                        <a:t>Applies topical chemical agents to selectively digest and dissolve devitalized tissue</a:t>
                      </a:r>
                    </a:p>
                  </a:txBody>
                  <a:tcPr marL="95261" marR="95261" marT="47630" marB="47630"/>
                </a:tc>
                <a:extLst>
                  <a:ext uri="{0D108BD9-81ED-4DB2-BD59-A6C34878D82A}">
                    <a16:rowId xmlns:a16="http://schemas.microsoft.com/office/drawing/2014/main" val="1044932493"/>
                  </a:ext>
                </a:extLst>
              </a:tr>
              <a:tr h="1276491">
                <a:tc>
                  <a:txBody>
                    <a:bodyPr/>
                    <a:lstStyle/>
                    <a:p>
                      <a:r>
                        <a:rPr lang="en-US" sz="1900"/>
                        <a:t>Mechanical</a:t>
                      </a:r>
                    </a:p>
                  </a:txBody>
                  <a:tcPr marL="95261" marR="95261" marT="47630" marB="47630"/>
                </a:tc>
                <a:tc>
                  <a:txBody>
                    <a:bodyPr/>
                    <a:lstStyle/>
                    <a:p>
                      <a:r>
                        <a:rPr lang="en-US" sz="1900"/>
                        <a:t>Removes nonviable tissue through physical force, such as irrigation, wet-to-dry dressings, or wound cleansing techniques.</a:t>
                      </a:r>
                    </a:p>
                  </a:txBody>
                  <a:tcPr marL="95261" marR="95261" marT="47630" marB="47630"/>
                </a:tc>
                <a:extLst>
                  <a:ext uri="{0D108BD9-81ED-4DB2-BD59-A6C34878D82A}">
                    <a16:rowId xmlns:a16="http://schemas.microsoft.com/office/drawing/2014/main" val="4079413558"/>
                  </a:ext>
                </a:extLst>
              </a:tr>
              <a:tr h="1276491">
                <a:tc>
                  <a:txBody>
                    <a:bodyPr/>
                    <a:lstStyle/>
                    <a:p>
                      <a:r>
                        <a:rPr lang="en-US" sz="1900"/>
                        <a:t>Sharp</a:t>
                      </a:r>
                    </a:p>
                  </a:txBody>
                  <a:tcPr marL="95261" marR="95261" marT="47630" marB="47630"/>
                </a:tc>
                <a:tc>
                  <a:txBody>
                    <a:bodyPr/>
                    <a:lstStyle/>
                    <a:p>
                      <a:r>
                        <a:rPr lang="en-US" sz="1900"/>
                        <a:t>Involves the use of sterile instruments (scalpel, scissors) to quickly and precisely remove necrotic or infected tissue</a:t>
                      </a:r>
                    </a:p>
                  </a:txBody>
                  <a:tcPr marL="95261" marR="95261" marT="47630" marB="47630"/>
                </a:tc>
                <a:extLst>
                  <a:ext uri="{0D108BD9-81ED-4DB2-BD59-A6C34878D82A}">
                    <a16:rowId xmlns:a16="http://schemas.microsoft.com/office/drawing/2014/main" val="3176574184"/>
                  </a:ext>
                </a:extLst>
              </a:tr>
            </a:tbl>
          </a:graphicData>
        </a:graphic>
      </p:graphicFrame>
    </p:spTree>
    <p:extLst>
      <p:ext uri="{BB962C8B-B14F-4D97-AF65-F5344CB8AC3E}">
        <p14:creationId xmlns:p14="http://schemas.microsoft.com/office/powerpoint/2010/main" val="2904491754"/>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2A909A-A37B-AC8B-7417-BE61C10ECA00}"/>
              </a:ext>
            </a:extLst>
          </p:cNvPr>
          <p:cNvSpPr>
            <a:spLocks noGrp="1"/>
          </p:cNvSpPr>
          <p:nvPr>
            <p:ph type="title"/>
          </p:nvPr>
        </p:nvSpPr>
        <p:spPr>
          <a:xfrm>
            <a:off x="685799" y="1150076"/>
            <a:ext cx="3659389" cy="4557849"/>
          </a:xfrm>
        </p:spPr>
        <p:txBody>
          <a:bodyPr>
            <a:normAutofit/>
          </a:bodyPr>
          <a:lstStyle/>
          <a:p>
            <a:pPr algn="r"/>
            <a:r>
              <a:rPr lang="en-US" sz="3100"/>
              <a:t>CONTRAINDICATIONS </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6B8D183-157C-4418-CA85-3A565F102D54}"/>
              </a:ext>
            </a:extLst>
          </p:cNvPr>
          <p:cNvSpPr>
            <a:spLocks noGrp="1"/>
          </p:cNvSpPr>
          <p:nvPr>
            <p:ph idx="1"/>
          </p:nvPr>
        </p:nvSpPr>
        <p:spPr>
          <a:xfrm>
            <a:off x="4988658" y="1150076"/>
            <a:ext cx="6517543" cy="4557849"/>
          </a:xfrm>
        </p:spPr>
        <p:txBody>
          <a:bodyPr>
            <a:normAutofit/>
          </a:bodyPr>
          <a:lstStyle/>
          <a:p>
            <a:r>
              <a:rPr lang="en-US" sz="2800" dirty="0"/>
              <a:t>🚫 Debridement Contraindicated in ischemia without perfusion</a:t>
            </a:r>
          </a:p>
          <a:p>
            <a:endParaRPr lang="en-US" dirty="0"/>
          </a:p>
        </p:txBody>
      </p:sp>
      <p:sp>
        <p:nvSpPr>
          <p:cNvPr id="4" name="Flowchart: Summing Junction 3">
            <a:extLst>
              <a:ext uri="{FF2B5EF4-FFF2-40B4-BE49-F238E27FC236}">
                <a16:creationId xmlns:a16="http://schemas.microsoft.com/office/drawing/2014/main" id="{A4798E8E-E6AB-D96D-97D6-3365605285FD}"/>
              </a:ext>
            </a:extLst>
          </p:cNvPr>
          <p:cNvSpPr/>
          <p:nvPr/>
        </p:nvSpPr>
        <p:spPr>
          <a:xfrm>
            <a:off x="1719943" y="1548713"/>
            <a:ext cx="1208314" cy="1063857"/>
          </a:xfrm>
          <a:prstGeom prst="flowChartSummingJunc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4934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4346-96FB-75E5-CF7E-ABC693935FDB}"/>
              </a:ext>
            </a:extLst>
          </p:cNvPr>
          <p:cNvSpPr>
            <a:spLocks noGrp="1"/>
          </p:cNvSpPr>
          <p:nvPr>
            <p:ph type="title"/>
          </p:nvPr>
        </p:nvSpPr>
        <p:spPr>
          <a:xfrm>
            <a:off x="685801" y="609600"/>
            <a:ext cx="10131425" cy="1456267"/>
          </a:xfrm>
        </p:spPr>
        <p:txBody>
          <a:bodyPr>
            <a:normAutofit/>
          </a:bodyPr>
          <a:lstStyle/>
          <a:p>
            <a:pPr algn="ctr"/>
            <a:r>
              <a:rPr lang="en-US" dirty="0"/>
              <a:t>Complications of Pressure Ulcers</a:t>
            </a:r>
          </a:p>
        </p:txBody>
      </p:sp>
      <p:graphicFrame>
        <p:nvGraphicFramePr>
          <p:cNvPr id="5" name="Content Placeholder 2">
            <a:extLst>
              <a:ext uri="{FF2B5EF4-FFF2-40B4-BE49-F238E27FC236}">
                <a16:creationId xmlns:a16="http://schemas.microsoft.com/office/drawing/2014/main" id="{377504A1-ABF0-AF7F-95BC-ADA0DA3968C9}"/>
              </a:ext>
            </a:extLst>
          </p:cNvPr>
          <p:cNvGraphicFramePr>
            <a:graphicFrameLocks noGrp="1"/>
          </p:cNvGraphicFramePr>
          <p:nvPr>
            <p:ph idx="1"/>
            <p:extLst>
              <p:ext uri="{D42A27DB-BD31-4B8C-83A1-F6EECF244321}">
                <p14:modId xmlns:p14="http://schemas.microsoft.com/office/powerpoint/2010/main" val="403186535"/>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5353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0D8C-BCDE-E66C-0D1D-D008681724A3}"/>
              </a:ext>
            </a:extLst>
          </p:cNvPr>
          <p:cNvSpPr>
            <a:spLocks noGrp="1"/>
          </p:cNvSpPr>
          <p:nvPr>
            <p:ph type="title"/>
          </p:nvPr>
        </p:nvSpPr>
        <p:spPr>
          <a:xfrm>
            <a:off x="685801" y="609600"/>
            <a:ext cx="10131425" cy="1456267"/>
          </a:xfrm>
        </p:spPr>
        <p:txBody>
          <a:bodyPr>
            <a:normAutofit/>
          </a:bodyPr>
          <a:lstStyle/>
          <a:p>
            <a:r>
              <a:rPr lang="en-US" dirty="0"/>
              <a:t>Complications of Diabetic Ulcers</a:t>
            </a:r>
            <a:br>
              <a:rPr lang="en-US" dirty="0"/>
            </a:br>
            <a:endParaRPr lang="en-US"/>
          </a:p>
        </p:txBody>
      </p:sp>
      <p:graphicFrame>
        <p:nvGraphicFramePr>
          <p:cNvPr id="5" name="Content Placeholder 2">
            <a:extLst>
              <a:ext uri="{FF2B5EF4-FFF2-40B4-BE49-F238E27FC236}">
                <a16:creationId xmlns:a16="http://schemas.microsoft.com/office/drawing/2014/main" id="{889FDCE7-2EE9-C3D1-C926-5A2AA15E8167}"/>
              </a:ext>
            </a:extLst>
          </p:cNvPr>
          <p:cNvGraphicFramePr>
            <a:graphicFrameLocks noGrp="1"/>
          </p:cNvGraphicFramePr>
          <p:nvPr>
            <p:ph idx="1"/>
            <p:extLst>
              <p:ext uri="{D42A27DB-BD31-4B8C-83A1-F6EECF244321}">
                <p14:modId xmlns:p14="http://schemas.microsoft.com/office/powerpoint/2010/main" val="3979076112"/>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7783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AFFC6-E18F-552E-FE9B-7BD12CD1F555}"/>
              </a:ext>
            </a:extLst>
          </p:cNvPr>
          <p:cNvSpPr>
            <a:spLocks noGrp="1"/>
          </p:cNvSpPr>
          <p:nvPr>
            <p:ph type="title"/>
          </p:nvPr>
        </p:nvSpPr>
        <p:spPr>
          <a:xfrm>
            <a:off x="6400800" y="609600"/>
            <a:ext cx="5147730" cy="1641987"/>
          </a:xfrm>
        </p:spPr>
        <p:txBody>
          <a:bodyPr>
            <a:normAutofit/>
          </a:bodyPr>
          <a:lstStyle/>
          <a:p>
            <a:r>
              <a:rPr lang="en-US" dirty="0"/>
              <a:t>Complications of vascular ulcers</a:t>
            </a:r>
          </a:p>
        </p:txBody>
      </p:sp>
      <p:pic>
        <p:nvPicPr>
          <p:cNvPr id="5" name="Picture 4" descr="Close-up of purple cells">
            <a:extLst>
              <a:ext uri="{FF2B5EF4-FFF2-40B4-BE49-F238E27FC236}">
                <a16:creationId xmlns:a16="http://schemas.microsoft.com/office/drawing/2014/main" id="{0AD9AA97-9366-9620-A294-C8D76B0041D6}"/>
              </a:ext>
            </a:extLst>
          </p:cNvPr>
          <p:cNvPicPr>
            <a:picLocks noChangeAspect="1"/>
          </p:cNvPicPr>
          <p:nvPr/>
        </p:nvPicPr>
        <p:blipFill>
          <a:blip r:embed="rId3"/>
          <a:srcRect l="18179" r="15155"/>
          <a:stretch>
            <a:fillRect/>
          </a:stretch>
        </p:blipFill>
        <p:spPr>
          <a:xfrm>
            <a:off x="20" y="975"/>
            <a:ext cx="6095980" cy="6858000"/>
          </a:xfrm>
          <a:prstGeom prst="rect">
            <a:avLst/>
          </a:prstGeom>
        </p:spPr>
      </p:pic>
      <p:sp>
        <p:nvSpPr>
          <p:cNvPr id="3" name="Content Placeholder 2">
            <a:extLst>
              <a:ext uri="{FF2B5EF4-FFF2-40B4-BE49-F238E27FC236}">
                <a16:creationId xmlns:a16="http://schemas.microsoft.com/office/drawing/2014/main" id="{5D968DCC-6690-00E7-A182-6E4341123D9F}"/>
              </a:ext>
            </a:extLst>
          </p:cNvPr>
          <p:cNvSpPr>
            <a:spLocks noGrp="1"/>
          </p:cNvSpPr>
          <p:nvPr>
            <p:ph idx="1"/>
          </p:nvPr>
        </p:nvSpPr>
        <p:spPr>
          <a:xfrm>
            <a:off x="6400800" y="2251587"/>
            <a:ext cx="5147730" cy="3637935"/>
          </a:xfrm>
        </p:spPr>
        <p:txBody>
          <a:bodyPr>
            <a:normAutofit/>
          </a:bodyPr>
          <a:lstStyle/>
          <a:p>
            <a:r>
              <a:rPr lang="en-US" dirty="0"/>
              <a:t>🧫 Cellulitis</a:t>
            </a:r>
          </a:p>
          <a:p>
            <a:r>
              <a:rPr lang="en-US" dirty="0"/>
              <a:t>🦵 Chronic edema</a:t>
            </a:r>
          </a:p>
          <a:p>
            <a:r>
              <a:rPr lang="en-US" dirty="0"/>
              <a:t>🟤 </a:t>
            </a:r>
            <a:r>
              <a:rPr lang="en-US" dirty="0" err="1"/>
              <a:t>Lipodermatosclerosis</a:t>
            </a:r>
            <a:endParaRPr lang="en-US" dirty="0"/>
          </a:p>
          <a:p>
            <a:r>
              <a:rPr lang="en-US" dirty="0"/>
              <a:t>🖤 Gangrene (arterial)</a:t>
            </a:r>
          </a:p>
        </p:txBody>
      </p:sp>
    </p:spTree>
    <p:extLst>
      <p:ext uri="{BB962C8B-B14F-4D97-AF65-F5344CB8AC3E}">
        <p14:creationId xmlns:p14="http://schemas.microsoft.com/office/powerpoint/2010/main" val="1207254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3DA0-AD37-7057-CCD2-ACC615560D35}"/>
              </a:ext>
            </a:extLst>
          </p:cNvPr>
          <p:cNvSpPr>
            <a:spLocks noGrp="1"/>
          </p:cNvSpPr>
          <p:nvPr>
            <p:ph type="title"/>
          </p:nvPr>
        </p:nvSpPr>
        <p:spPr/>
        <p:txBody>
          <a:bodyPr/>
          <a:lstStyle/>
          <a:p>
            <a:pPr algn="ctr"/>
            <a:r>
              <a:rPr lang="en-US" dirty="0"/>
              <a:t>Wound Infection &amp; Cellulitis: Early Identification and Intervention</a:t>
            </a:r>
          </a:p>
        </p:txBody>
      </p:sp>
      <p:pic>
        <p:nvPicPr>
          <p:cNvPr id="5" name="Content Placeholder 4">
            <a:extLst>
              <a:ext uri="{FF2B5EF4-FFF2-40B4-BE49-F238E27FC236}">
                <a16:creationId xmlns:a16="http://schemas.microsoft.com/office/drawing/2014/main" id="{30AF1263-75DA-F753-4C55-147563CAA909}"/>
              </a:ext>
            </a:extLst>
          </p:cNvPr>
          <p:cNvPicPr>
            <a:picLocks noGrp="1" noChangeAspect="1"/>
          </p:cNvPicPr>
          <p:nvPr>
            <p:ph idx="1"/>
          </p:nvPr>
        </p:nvPicPr>
        <p:blipFill>
          <a:blip r:embed="rId2"/>
          <a:stretch>
            <a:fillRect/>
          </a:stretch>
        </p:blipFill>
        <p:spPr>
          <a:xfrm>
            <a:off x="2862943" y="2141538"/>
            <a:ext cx="5436961" cy="3649662"/>
          </a:xfrm>
          <a:prstGeom prst="rect">
            <a:avLst/>
          </a:prstGeom>
        </p:spPr>
      </p:pic>
    </p:spTree>
    <p:extLst>
      <p:ext uri="{BB962C8B-B14F-4D97-AF65-F5344CB8AC3E}">
        <p14:creationId xmlns:p14="http://schemas.microsoft.com/office/powerpoint/2010/main" val="2874372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354C-3839-DED1-FC0C-2F41079BFD6F}"/>
              </a:ext>
            </a:extLst>
          </p:cNvPr>
          <p:cNvSpPr>
            <a:spLocks noGrp="1"/>
          </p:cNvSpPr>
          <p:nvPr>
            <p:ph type="title"/>
          </p:nvPr>
        </p:nvSpPr>
        <p:spPr/>
        <p:txBody>
          <a:bodyPr/>
          <a:lstStyle/>
          <a:p>
            <a:pPr algn="ctr"/>
            <a:r>
              <a:rPr lang="en-US" dirty="0"/>
              <a:t>Wound Infection &amp; Cellulitis: Early Identification and Intervention</a:t>
            </a:r>
          </a:p>
        </p:txBody>
      </p:sp>
      <p:sp>
        <p:nvSpPr>
          <p:cNvPr id="3" name="Content Placeholder 2">
            <a:extLst>
              <a:ext uri="{FF2B5EF4-FFF2-40B4-BE49-F238E27FC236}">
                <a16:creationId xmlns:a16="http://schemas.microsoft.com/office/drawing/2014/main" id="{53F5103C-0A17-1027-DB3B-44730C3C1426}"/>
              </a:ext>
            </a:extLst>
          </p:cNvPr>
          <p:cNvSpPr>
            <a:spLocks noGrp="1"/>
          </p:cNvSpPr>
          <p:nvPr>
            <p:ph sz="half" idx="1"/>
          </p:nvPr>
        </p:nvSpPr>
        <p:spPr/>
        <p:txBody>
          <a:bodyPr/>
          <a:lstStyle/>
          <a:p>
            <a:r>
              <a:rPr lang="en-US" b="1" dirty="0"/>
              <a:t>🔹 Mild to Moderate Skin/Soft Tissue Infections (non-MRSA suspected)</a:t>
            </a:r>
          </a:p>
          <a:p>
            <a:r>
              <a:rPr lang="en-US" b="1" dirty="0"/>
              <a:t>Cephalexin (Keflex)</a:t>
            </a:r>
            <a:r>
              <a:rPr lang="en-US" dirty="0"/>
              <a:t> – good for streptococcal and MSSA coverage </a:t>
            </a:r>
          </a:p>
          <a:p>
            <a:r>
              <a:rPr lang="en-US" b="1" dirty="0"/>
              <a:t>Dicloxacillin</a:t>
            </a:r>
            <a:r>
              <a:rPr lang="en-US" dirty="0"/>
              <a:t> – MSSA coverage </a:t>
            </a:r>
          </a:p>
          <a:p>
            <a:r>
              <a:rPr lang="en-US" b="1" dirty="0"/>
              <a:t>Amoxicillin-clavulanate (Augmentin)</a:t>
            </a:r>
            <a:r>
              <a:rPr lang="en-US" dirty="0"/>
              <a:t> – broad coverage (skin + some anaerobes)</a:t>
            </a:r>
          </a:p>
          <a:p>
            <a:pPr marL="0" indent="0">
              <a:buNone/>
            </a:pPr>
            <a:endParaRPr lang="en-US" dirty="0"/>
          </a:p>
        </p:txBody>
      </p:sp>
      <p:sp>
        <p:nvSpPr>
          <p:cNvPr id="4" name="Content Placeholder 3">
            <a:extLst>
              <a:ext uri="{FF2B5EF4-FFF2-40B4-BE49-F238E27FC236}">
                <a16:creationId xmlns:a16="http://schemas.microsoft.com/office/drawing/2014/main" id="{E7838BD3-4134-32C6-B873-F7858DF9806B}"/>
              </a:ext>
            </a:extLst>
          </p:cNvPr>
          <p:cNvSpPr>
            <a:spLocks noGrp="1"/>
          </p:cNvSpPr>
          <p:nvPr>
            <p:ph sz="half" idx="2"/>
          </p:nvPr>
        </p:nvSpPr>
        <p:spPr/>
        <p:txBody>
          <a:bodyPr/>
          <a:lstStyle/>
          <a:p>
            <a:r>
              <a:rPr lang="en-US" b="1" dirty="0"/>
              <a:t>🔹 MRSA Coverage (common in chronic wounds)</a:t>
            </a:r>
          </a:p>
          <a:p>
            <a:r>
              <a:rPr lang="en-US" b="1" dirty="0"/>
              <a:t>Doxycycline</a:t>
            </a:r>
            <a:r>
              <a:rPr lang="en-US" dirty="0"/>
              <a:t> – oral MRSA + some gram-positive coverage </a:t>
            </a:r>
          </a:p>
          <a:p>
            <a:r>
              <a:rPr lang="en-US" b="1" dirty="0"/>
              <a:t>Trimethoprim-sulfamethoxazole (Bactrim DS)</a:t>
            </a:r>
            <a:r>
              <a:rPr lang="en-US" dirty="0"/>
              <a:t> – MRSA coverage (no strep coverage alone) </a:t>
            </a:r>
          </a:p>
          <a:p>
            <a:r>
              <a:rPr lang="en-US" b="1" dirty="0"/>
              <a:t>Clindamycin</a:t>
            </a:r>
            <a:r>
              <a:rPr lang="en-US" dirty="0"/>
              <a:t> – MRSA + strep coverage (watch for C. diff risk)</a:t>
            </a:r>
          </a:p>
          <a:p>
            <a:endParaRPr lang="en-US" dirty="0"/>
          </a:p>
        </p:txBody>
      </p:sp>
    </p:spTree>
    <p:extLst>
      <p:ext uri="{BB962C8B-B14F-4D97-AF65-F5344CB8AC3E}">
        <p14:creationId xmlns:p14="http://schemas.microsoft.com/office/powerpoint/2010/main" val="3444207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28D0B-7B06-2560-6D2D-3E916D6953C9}"/>
              </a:ext>
            </a:extLst>
          </p:cNvPr>
          <p:cNvSpPr>
            <a:spLocks noGrp="1"/>
          </p:cNvSpPr>
          <p:nvPr>
            <p:ph type="title"/>
          </p:nvPr>
        </p:nvSpPr>
        <p:spPr/>
        <p:txBody>
          <a:bodyPr/>
          <a:lstStyle/>
          <a:p>
            <a:pPr algn="ctr"/>
            <a:r>
              <a:rPr lang="en-US" dirty="0"/>
              <a:t>Wound Infection &amp; Cellulitis: Early Identification and Intervention</a:t>
            </a:r>
          </a:p>
        </p:txBody>
      </p:sp>
      <p:sp>
        <p:nvSpPr>
          <p:cNvPr id="3" name="Content Placeholder 2">
            <a:extLst>
              <a:ext uri="{FF2B5EF4-FFF2-40B4-BE49-F238E27FC236}">
                <a16:creationId xmlns:a16="http://schemas.microsoft.com/office/drawing/2014/main" id="{CD607AB3-EA12-F99A-4BCC-E6476F3639B2}"/>
              </a:ext>
            </a:extLst>
          </p:cNvPr>
          <p:cNvSpPr>
            <a:spLocks noGrp="1"/>
          </p:cNvSpPr>
          <p:nvPr>
            <p:ph sz="half" idx="1"/>
          </p:nvPr>
        </p:nvSpPr>
        <p:spPr/>
        <p:txBody>
          <a:bodyPr>
            <a:normAutofit fontScale="92500" lnSpcReduction="20000"/>
          </a:bodyPr>
          <a:lstStyle/>
          <a:p>
            <a:r>
              <a:rPr lang="en-US" b="1" dirty="0"/>
              <a:t>Moderate to Severe or Polymicrobial Wound Infections</a:t>
            </a:r>
          </a:p>
          <a:p>
            <a:r>
              <a:rPr lang="en-US" dirty="0"/>
              <a:t>(often diabetic, pressure injuries, or foul-smelling wounds)</a:t>
            </a:r>
          </a:p>
          <a:p>
            <a:r>
              <a:rPr lang="en-US" b="1" dirty="0"/>
              <a:t>Amoxicillin-clavulanate (Augmentin)</a:t>
            </a:r>
            <a:r>
              <a:rPr lang="en-US" dirty="0"/>
              <a:t> – broad outpatient option </a:t>
            </a:r>
          </a:p>
          <a:p>
            <a:r>
              <a:rPr lang="en-US" b="1" dirty="0"/>
              <a:t>Ciprofloxacin + Metronidazole</a:t>
            </a:r>
            <a:r>
              <a:rPr lang="en-US" dirty="0"/>
              <a:t> – gram-negative + anaerobic coverage </a:t>
            </a:r>
          </a:p>
          <a:p>
            <a:r>
              <a:rPr lang="en-US" b="1" dirty="0"/>
              <a:t>Levofloxacin (Levaquin)</a:t>
            </a:r>
            <a:r>
              <a:rPr lang="en-US" dirty="0"/>
              <a:t> – broad gram-negative coverage (use cautiously in elderly) </a:t>
            </a:r>
          </a:p>
          <a:p>
            <a:r>
              <a:rPr lang="en-US" b="1" dirty="0"/>
              <a:t>Piperacillin-tazobactam (Zosyn)</a:t>
            </a:r>
            <a:r>
              <a:rPr lang="en-US" dirty="0"/>
              <a:t> – IV broad-spectrum (hospital/advanced facility use)</a:t>
            </a:r>
          </a:p>
          <a:p>
            <a:endParaRPr lang="en-US" dirty="0"/>
          </a:p>
        </p:txBody>
      </p:sp>
      <p:sp>
        <p:nvSpPr>
          <p:cNvPr id="4" name="Content Placeholder 3">
            <a:extLst>
              <a:ext uri="{FF2B5EF4-FFF2-40B4-BE49-F238E27FC236}">
                <a16:creationId xmlns:a16="http://schemas.microsoft.com/office/drawing/2014/main" id="{44F65B7A-C2B1-1084-DD3C-EC351BE43581}"/>
              </a:ext>
            </a:extLst>
          </p:cNvPr>
          <p:cNvSpPr>
            <a:spLocks noGrp="1"/>
          </p:cNvSpPr>
          <p:nvPr>
            <p:ph sz="half" idx="2"/>
          </p:nvPr>
        </p:nvSpPr>
        <p:spPr/>
        <p:txBody>
          <a:bodyPr>
            <a:normAutofit fontScale="92500" lnSpcReduction="20000"/>
          </a:bodyPr>
          <a:lstStyle/>
          <a:p>
            <a:r>
              <a:rPr lang="en-US" b="1" dirty="0"/>
              <a:t>Severe Infection / Systemic Signs (cellulitis, osteomyelitis concern, sepsis risk)</a:t>
            </a:r>
          </a:p>
          <a:p>
            <a:r>
              <a:rPr lang="en-US" b="1" dirty="0"/>
              <a:t>Vancomycin</a:t>
            </a:r>
            <a:r>
              <a:rPr lang="en-US" dirty="0"/>
              <a:t> – MRSA coverage (IV) </a:t>
            </a:r>
          </a:p>
          <a:p>
            <a:r>
              <a:rPr lang="en-US" b="1" dirty="0"/>
              <a:t>Linezolid (</a:t>
            </a:r>
            <a:r>
              <a:rPr lang="en-US" b="1" dirty="0" err="1"/>
              <a:t>Zyvox</a:t>
            </a:r>
            <a:r>
              <a:rPr lang="en-US" b="1" dirty="0"/>
              <a:t>)</a:t>
            </a:r>
            <a:r>
              <a:rPr lang="en-US" dirty="0"/>
              <a:t> – oral/IV MRSA alternative </a:t>
            </a:r>
          </a:p>
          <a:p>
            <a:r>
              <a:rPr lang="en-US" b="1" dirty="0"/>
              <a:t>Piperacillin-tazobactam + Vancomycin</a:t>
            </a:r>
            <a:r>
              <a:rPr lang="en-US" dirty="0"/>
              <a:t> – broad empiric coverage </a:t>
            </a:r>
          </a:p>
          <a:p>
            <a:r>
              <a:rPr lang="en-US" b="1" dirty="0"/>
              <a:t>Ertapenem</a:t>
            </a:r>
            <a:r>
              <a:rPr lang="en-US" dirty="0"/>
              <a:t> – broad gram-negative/anaerobic coverage (no Pseudomonas)</a:t>
            </a:r>
          </a:p>
          <a:p>
            <a:endParaRPr lang="en-US" dirty="0"/>
          </a:p>
        </p:txBody>
      </p:sp>
    </p:spTree>
    <p:extLst>
      <p:ext uri="{BB962C8B-B14F-4D97-AF65-F5344CB8AC3E}">
        <p14:creationId xmlns:p14="http://schemas.microsoft.com/office/powerpoint/2010/main" val="5475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F1D16-BBF4-FE8E-4007-C2968E0F11E8}"/>
              </a:ext>
            </a:extLst>
          </p:cNvPr>
          <p:cNvSpPr>
            <a:spLocks noGrp="1"/>
          </p:cNvSpPr>
          <p:nvPr>
            <p:ph type="title"/>
          </p:nvPr>
        </p:nvSpPr>
        <p:spPr>
          <a:xfrm>
            <a:off x="685799" y="1150076"/>
            <a:ext cx="3659389" cy="4557849"/>
          </a:xfrm>
        </p:spPr>
        <p:txBody>
          <a:bodyPr>
            <a:normAutofit/>
          </a:bodyPr>
          <a:lstStyle/>
          <a:p>
            <a:pPr algn="r"/>
            <a:r>
              <a:rPr lang="en-US" dirty="0"/>
              <a:t>What is a chronic wound? </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1B52A3C-D39A-24EA-30A6-1610290EB03B}"/>
              </a:ext>
            </a:extLst>
          </p:cNvPr>
          <p:cNvSpPr>
            <a:spLocks noGrp="1"/>
          </p:cNvSpPr>
          <p:nvPr>
            <p:ph idx="1"/>
          </p:nvPr>
        </p:nvSpPr>
        <p:spPr>
          <a:xfrm>
            <a:off x="4988658" y="1150076"/>
            <a:ext cx="6517543" cy="4557849"/>
          </a:xfrm>
        </p:spPr>
        <p:txBody>
          <a:bodyPr>
            <a:normAutofit/>
          </a:bodyPr>
          <a:lstStyle/>
          <a:p>
            <a:pPr indent="285750" algn="ctr"/>
            <a:r>
              <a:rPr lang="en-US" dirty="0"/>
              <a:t>A </a:t>
            </a:r>
            <a:r>
              <a:rPr lang="en-US" b="1" dirty="0"/>
              <a:t>chronic wound</a:t>
            </a:r>
            <a:r>
              <a:rPr lang="en-US" dirty="0"/>
              <a:t> is a wound that </a:t>
            </a:r>
            <a:r>
              <a:rPr lang="en-US" b="1" dirty="0"/>
              <a:t>fails to progress through the normal stages of healing in an expected timeframe</a:t>
            </a:r>
            <a:r>
              <a:rPr lang="en-US" dirty="0"/>
              <a:t>, typically </a:t>
            </a:r>
            <a:r>
              <a:rPr lang="en-US" b="1" dirty="0"/>
              <a:t>within 4 weeks</a:t>
            </a:r>
            <a:r>
              <a:rPr lang="en-US" dirty="0"/>
              <a:t>, or does not show measurable improvement after appropriate treatment.</a:t>
            </a:r>
          </a:p>
          <a:p>
            <a:pPr indent="0">
              <a:buNone/>
            </a:pPr>
            <a:r>
              <a:rPr lang="en-US" sz="1000" dirty="0"/>
              <a:t>As Defined by Advances in Wound Care Journal </a:t>
            </a:r>
          </a:p>
        </p:txBody>
      </p:sp>
    </p:spTree>
    <p:extLst>
      <p:ext uri="{BB962C8B-B14F-4D97-AF65-F5344CB8AC3E}">
        <p14:creationId xmlns:p14="http://schemas.microsoft.com/office/powerpoint/2010/main" val="1921067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7BF77E-5D85-1405-E884-EB9E9DC69E91}"/>
              </a:ext>
            </a:extLst>
          </p:cNvPr>
          <p:cNvSpPr>
            <a:spLocks noGrp="1"/>
          </p:cNvSpPr>
          <p:nvPr>
            <p:ph type="title"/>
          </p:nvPr>
        </p:nvSpPr>
        <p:spPr>
          <a:xfrm>
            <a:off x="685799" y="1150076"/>
            <a:ext cx="3659389" cy="4557849"/>
          </a:xfrm>
        </p:spPr>
        <p:txBody>
          <a:bodyPr>
            <a:normAutofit/>
          </a:bodyPr>
          <a:lstStyle/>
          <a:p>
            <a:pPr algn="r"/>
            <a:r>
              <a:rPr lang="en-US" dirty="0"/>
              <a:t>Wound Infection &amp; Cellulitis: Early Identification and Intervention</a:t>
            </a:r>
            <a:endParaRPr lang="en-US"/>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B42A45F-6C11-1BB2-2980-0787CEC57E8F}"/>
              </a:ext>
            </a:extLst>
          </p:cNvPr>
          <p:cNvSpPr>
            <a:spLocks noGrp="1"/>
          </p:cNvSpPr>
          <p:nvPr>
            <p:ph idx="1"/>
          </p:nvPr>
        </p:nvSpPr>
        <p:spPr>
          <a:xfrm>
            <a:off x="4988658" y="1150076"/>
            <a:ext cx="6517543" cy="4557849"/>
          </a:xfrm>
        </p:spPr>
        <p:txBody>
          <a:bodyPr>
            <a:normAutofit/>
          </a:bodyPr>
          <a:lstStyle/>
          <a:p>
            <a:pPr marL="0" indent="0">
              <a:buNone/>
            </a:pPr>
            <a:r>
              <a:rPr lang="en-US" b="1" dirty="0"/>
              <a:t>🔹 Suspected Pseudomonas (wet, chronic, diabetic, or water-exposed wounds)</a:t>
            </a:r>
          </a:p>
          <a:p>
            <a:r>
              <a:rPr lang="en-US" b="1" dirty="0"/>
              <a:t>Ciprofloxacin or Levofloxacin</a:t>
            </a:r>
            <a:r>
              <a:rPr lang="en-US" dirty="0"/>
              <a:t> (oral option) </a:t>
            </a:r>
          </a:p>
          <a:p>
            <a:r>
              <a:rPr lang="en-US" b="1" dirty="0"/>
              <a:t>Piperacillin-tazobactam (Zosyn)</a:t>
            </a:r>
            <a:r>
              <a:rPr lang="en-US" dirty="0"/>
              <a:t> (IV, more severe cases) </a:t>
            </a:r>
          </a:p>
          <a:p>
            <a:r>
              <a:rPr lang="en-US" b="1" dirty="0"/>
              <a:t>Cefepime</a:t>
            </a:r>
            <a:r>
              <a:rPr lang="en-US" dirty="0"/>
              <a:t> (IV alternative in higher-level care)</a:t>
            </a:r>
          </a:p>
          <a:p>
            <a:endParaRPr lang="en-US" dirty="0"/>
          </a:p>
          <a:p>
            <a:r>
              <a:rPr lang="en-US" dirty="0"/>
              <a:t>* Metronidazole directly to wound 500mg </a:t>
            </a:r>
          </a:p>
          <a:p>
            <a:pPr marL="0" indent="0">
              <a:buNone/>
            </a:pPr>
            <a:endParaRPr lang="en-US" dirty="0"/>
          </a:p>
        </p:txBody>
      </p:sp>
    </p:spTree>
    <p:extLst>
      <p:ext uri="{BB962C8B-B14F-4D97-AF65-F5344CB8AC3E}">
        <p14:creationId xmlns:p14="http://schemas.microsoft.com/office/powerpoint/2010/main" val="564245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6BF1A-D3CA-CB9A-7CCE-B5544415F949}"/>
              </a:ext>
            </a:extLst>
          </p:cNvPr>
          <p:cNvSpPr>
            <a:spLocks noGrp="1"/>
          </p:cNvSpPr>
          <p:nvPr>
            <p:ph type="title"/>
          </p:nvPr>
        </p:nvSpPr>
        <p:spPr>
          <a:xfrm>
            <a:off x="6400800" y="609600"/>
            <a:ext cx="5147730" cy="1641987"/>
          </a:xfrm>
        </p:spPr>
        <p:txBody>
          <a:bodyPr>
            <a:normAutofit/>
          </a:bodyPr>
          <a:lstStyle/>
          <a:p>
            <a:pPr>
              <a:lnSpc>
                <a:spcPct val="90000"/>
              </a:lnSpc>
            </a:pPr>
            <a:r>
              <a:rPr lang="en-US" dirty="0"/>
              <a:t>To Culture or Not to Culture: When Wound Cultures Are Indicated</a:t>
            </a:r>
            <a:endParaRPr lang="en-US"/>
          </a:p>
        </p:txBody>
      </p:sp>
      <p:pic>
        <p:nvPicPr>
          <p:cNvPr id="6" name="Picture 5" descr="Test tubes with samples on a test tube rack">
            <a:extLst>
              <a:ext uri="{FF2B5EF4-FFF2-40B4-BE49-F238E27FC236}">
                <a16:creationId xmlns:a16="http://schemas.microsoft.com/office/drawing/2014/main" id="{2F4C3F54-08E4-1909-8E68-C474283759E4}"/>
              </a:ext>
            </a:extLst>
          </p:cNvPr>
          <p:cNvPicPr>
            <a:picLocks noChangeAspect="1"/>
          </p:cNvPicPr>
          <p:nvPr/>
        </p:nvPicPr>
        <p:blipFill>
          <a:blip r:embed="rId4"/>
          <a:srcRect l="23565" r="17101" b="-2"/>
          <a:stretch>
            <a:fillRect/>
          </a:stretch>
        </p:blipFill>
        <p:spPr>
          <a:xfrm>
            <a:off x="20" y="975"/>
            <a:ext cx="6095980" cy="6858000"/>
          </a:xfrm>
          <a:prstGeom prst="rect">
            <a:avLst/>
          </a:prstGeom>
        </p:spPr>
      </p:pic>
      <p:sp>
        <p:nvSpPr>
          <p:cNvPr id="4" name="Rectangle 1">
            <a:extLst>
              <a:ext uri="{FF2B5EF4-FFF2-40B4-BE49-F238E27FC236}">
                <a16:creationId xmlns:a16="http://schemas.microsoft.com/office/drawing/2014/main" id="{2F112D56-9F02-3286-57FD-21E12CC42CF9}"/>
              </a:ext>
            </a:extLst>
          </p:cNvPr>
          <p:cNvSpPr>
            <a:spLocks noGrp="1" noChangeArrowheads="1"/>
          </p:cNvSpPr>
          <p:nvPr>
            <p:ph idx="1"/>
          </p:nvPr>
        </p:nvSpPr>
        <p:spPr bwMode="auto">
          <a:xfrm>
            <a:off x="6400800" y="2251587"/>
            <a:ext cx="5147730" cy="36379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n-US" altLang="en-US" b="1" i="0" u="none" strike="noStrike" cap="none" normalizeH="0" baseline="0">
                <a:ln>
                  <a:noFill/>
                </a:ln>
                <a:effectLst/>
                <a:latin typeface="Arial" panose="020B0604020202020204" pitchFamily="34" charset="0"/>
              </a:rPr>
              <a:t>Do not culture every wound</a:t>
            </a:r>
            <a:r>
              <a:rPr kumimoji="0" lang="en-US" altLang="en-US" b="0" i="0" u="none" strike="noStrike" cap="none" normalizeH="0" baseline="0">
                <a:ln>
                  <a:noFill/>
                </a:ln>
                <a:effectLst/>
                <a:latin typeface="Arial" panose="020B0604020202020204" pitchFamily="34" charset="0"/>
              </a:rPr>
              <a:t> </a:t>
            </a:r>
          </a:p>
          <a:p>
            <a:pPr marL="0" marR="0" lvl="0"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a:ln>
                  <a:noFill/>
                </a:ln>
                <a:effectLst/>
                <a:latin typeface="Arial" panose="020B0604020202020204" pitchFamily="34" charset="0"/>
              </a:rPr>
              <a:t>Culture only when </a:t>
            </a:r>
            <a:r>
              <a:rPr kumimoji="0" lang="en-US" altLang="en-US" b="1" i="0" u="none" strike="noStrike" cap="none" normalizeH="0" baseline="0">
                <a:ln>
                  <a:noFill/>
                </a:ln>
                <a:effectLst/>
                <a:latin typeface="Arial" panose="020B0604020202020204" pitchFamily="34" charset="0"/>
              </a:rPr>
              <a:t>infection is clinically present</a:t>
            </a:r>
            <a:r>
              <a:rPr kumimoji="0" lang="en-US" altLang="en-US" b="0" i="0" u="none" strike="noStrike" cap="none" normalizeH="0" baseline="0">
                <a:ln>
                  <a:noFill/>
                </a:ln>
                <a:effectLst/>
                <a:latin typeface="Arial" panose="020B0604020202020204" pitchFamily="34" charset="0"/>
              </a:rPr>
              <a:t> </a:t>
            </a:r>
          </a:p>
          <a:p>
            <a:pPr marL="0" marR="0" lvl="0"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a:ln>
                  <a:noFill/>
                </a:ln>
                <a:effectLst/>
                <a:latin typeface="Arial" panose="020B0604020202020204" pitchFamily="34" charset="0"/>
              </a:rPr>
              <a:t>Use </a:t>
            </a:r>
            <a:r>
              <a:rPr kumimoji="0" lang="en-US" altLang="en-US" b="1" i="0" u="none" strike="noStrike" cap="none" normalizeH="0" baseline="0">
                <a:ln>
                  <a:noFill/>
                </a:ln>
                <a:effectLst/>
                <a:latin typeface="Arial" panose="020B0604020202020204" pitchFamily="34" charset="0"/>
              </a:rPr>
              <a:t>deep tissue samples whenever possible</a:t>
            </a:r>
            <a:r>
              <a:rPr kumimoji="0" lang="en-US" altLang="en-US" b="0" i="0" u="none" strike="noStrike" cap="none" normalizeH="0" baseline="0">
                <a:ln>
                  <a:noFill/>
                </a:ln>
                <a:effectLst/>
                <a:latin typeface="Arial" panose="020B0604020202020204" pitchFamily="34" charset="0"/>
              </a:rPr>
              <a:t> </a:t>
            </a:r>
          </a:p>
          <a:p>
            <a:pPr marL="0" marR="0" lvl="0"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a:ln>
                  <a:noFill/>
                </a:ln>
                <a:effectLst/>
                <a:latin typeface="Arial" panose="020B0604020202020204" pitchFamily="34" charset="0"/>
              </a:rPr>
              <a:t>Always collect </a:t>
            </a:r>
            <a:r>
              <a:rPr kumimoji="0" lang="en-US" altLang="en-US" b="1" i="0" u="none" strike="noStrike" cap="none" normalizeH="0" baseline="0">
                <a:ln>
                  <a:noFill/>
                </a:ln>
                <a:effectLst/>
                <a:latin typeface="Arial" panose="020B0604020202020204" pitchFamily="34" charset="0"/>
              </a:rPr>
              <a:t>before antibiotics</a:t>
            </a:r>
            <a:r>
              <a:rPr kumimoji="0" lang="en-US" altLang="en-US" b="0" i="0" u="none" strike="noStrike" cap="none" normalizeH="0" baseline="0">
                <a:ln>
                  <a:noFill/>
                </a:ln>
                <a:effectLst/>
                <a:latin typeface="Arial" panose="020B0604020202020204" pitchFamily="34" charset="0"/>
              </a:rPr>
              <a:t> </a:t>
            </a:r>
          </a:p>
          <a:p>
            <a:pPr marL="0" marR="0" lvl="0"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a:ln>
                  <a:noFill/>
                </a:ln>
                <a:effectLst/>
                <a:latin typeface="Arial" panose="020B0604020202020204" pitchFamily="34" charset="0"/>
              </a:rPr>
              <a:t>Remember: chronic wounds are often </a:t>
            </a:r>
            <a:r>
              <a:rPr kumimoji="0" lang="en-US" altLang="en-US" b="1" i="0" u="none" strike="noStrike" cap="none" normalizeH="0" baseline="0">
                <a:ln>
                  <a:noFill/>
                </a:ln>
                <a:effectLst/>
                <a:latin typeface="Arial" panose="020B0604020202020204" pitchFamily="34" charset="0"/>
              </a:rPr>
              <a:t>colonized, not infected</a:t>
            </a:r>
            <a:r>
              <a:rPr kumimoji="0" lang="en-US" altLang="en-US" b="0" i="0" u="none" strike="noStrike" cap="none" normalizeH="0" baseline="0">
                <a:ln>
                  <a:noFill/>
                </a:ln>
                <a:effectLst/>
                <a:latin typeface="Arial" panose="020B0604020202020204" pitchFamily="34" charset="0"/>
              </a:rPr>
              <a:t> </a:t>
            </a:r>
          </a:p>
        </p:txBody>
      </p:sp>
    </p:spTree>
    <p:extLst>
      <p:ext uri="{BB962C8B-B14F-4D97-AF65-F5344CB8AC3E}">
        <p14:creationId xmlns:p14="http://schemas.microsoft.com/office/powerpoint/2010/main" val="2524739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98403-12E4-B7DD-647D-D41384AD2D86}"/>
              </a:ext>
            </a:extLst>
          </p:cNvPr>
          <p:cNvSpPr>
            <a:spLocks noGrp="1"/>
          </p:cNvSpPr>
          <p:nvPr>
            <p:ph type="title"/>
          </p:nvPr>
        </p:nvSpPr>
        <p:spPr>
          <a:xfrm>
            <a:off x="685801" y="609600"/>
            <a:ext cx="10131425" cy="1456267"/>
          </a:xfrm>
        </p:spPr>
        <p:txBody>
          <a:bodyPr>
            <a:normAutofit/>
          </a:bodyPr>
          <a:lstStyle/>
          <a:p>
            <a:r>
              <a:rPr lang="en-US" dirty="0"/>
              <a:t>When to refer</a:t>
            </a:r>
            <a:endParaRPr lang="en-US"/>
          </a:p>
        </p:txBody>
      </p:sp>
      <p:graphicFrame>
        <p:nvGraphicFramePr>
          <p:cNvPr id="5" name="Content Placeholder 2">
            <a:extLst>
              <a:ext uri="{FF2B5EF4-FFF2-40B4-BE49-F238E27FC236}">
                <a16:creationId xmlns:a16="http://schemas.microsoft.com/office/drawing/2014/main" id="{77D0E087-ADE4-53CC-2081-C5AA7FBA97B2}"/>
              </a:ext>
            </a:extLst>
          </p:cNvPr>
          <p:cNvGraphicFramePr>
            <a:graphicFrameLocks noGrp="1"/>
          </p:cNvGraphicFramePr>
          <p:nvPr>
            <p:ph idx="1"/>
            <p:extLst>
              <p:ext uri="{D42A27DB-BD31-4B8C-83A1-F6EECF244321}">
                <p14:modId xmlns:p14="http://schemas.microsoft.com/office/powerpoint/2010/main" val="3628815375"/>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0718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4CC01E-8F94-BAE1-05FF-AED38D291214}"/>
              </a:ext>
            </a:extLst>
          </p:cNvPr>
          <p:cNvSpPr>
            <a:spLocks noGrp="1"/>
          </p:cNvSpPr>
          <p:nvPr>
            <p:ph type="title"/>
          </p:nvPr>
        </p:nvSpPr>
        <p:spPr>
          <a:xfrm>
            <a:off x="685799" y="1150076"/>
            <a:ext cx="3659389" cy="4557849"/>
          </a:xfrm>
        </p:spPr>
        <p:txBody>
          <a:bodyPr>
            <a:normAutofit/>
          </a:bodyPr>
          <a:lstStyle/>
          <a:p>
            <a:pPr algn="r"/>
            <a:r>
              <a:rPr lang="en-US" dirty="0"/>
              <a:t>Key Takeaways</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4FF7D5-3610-715C-5857-3864340100FF}"/>
              </a:ext>
            </a:extLst>
          </p:cNvPr>
          <p:cNvSpPr>
            <a:spLocks noGrp="1"/>
          </p:cNvSpPr>
          <p:nvPr>
            <p:ph idx="1"/>
          </p:nvPr>
        </p:nvSpPr>
        <p:spPr>
          <a:xfrm>
            <a:off x="4988658" y="1150076"/>
            <a:ext cx="6517543" cy="4557849"/>
          </a:xfrm>
        </p:spPr>
        <p:txBody>
          <a:bodyPr>
            <a:normAutofit/>
          </a:bodyPr>
          <a:lstStyle/>
          <a:p>
            <a:r>
              <a:rPr lang="en-US" dirty="0"/>
              <a:t>🔍 Identify etiology first</a:t>
            </a:r>
          </a:p>
          <a:p>
            <a:r>
              <a:rPr lang="en-US" dirty="0"/>
              <a:t>🦶 Offload/compress appropriately</a:t>
            </a:r>
          </a:p>
          <a:p>
            <a:r>
              <a:rPr lang="en-US" dirty="0"/>
              <a:t>🌡 Optimize systemic health</a:t>
            </a:r>
          </a:p>
          <a:p>
            <a:r>
              <a:rPr lang="en-US" dirty="0"/>
              <a:t>📦 Use evidence-based dressings</a:t>
            </a:r>
          </a:p>
          <a:p>
            <a:r>
              <a:rPr lang="en-US" dirty="0"/>
              <a:t>⏱ Reassess every 2–4 weeks</a:t>
            </a:r>
          </a:p>
          <a:p>
            <a:pPr marL="0" indent="0">
              <a:buNone/>
            </a:pPr>
            <a:endParaRPr lang="en-US" dirty="0"/>
          </a:p>
        </p:txBody>
      </p:sp>
    </p:spTree>
    <p:extLst>
      <p:ext uri="{BB962C8B-B14F-4D97-AF65-F5344CB8AC3E}">
        <p14:creationId xmlns:p14="http://schemas.microsoft.com/office/powerpoint/2010/main" val="1612451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F65CD9-825D-44BD-8681-D42D260D4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B2F64C47-BE0B-4DA4-A62F-C6922DD20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D6CC516-D200-1AAC-F18B-893C3A27847D}"/>
              </a:ext>
            </a:extLst>
          </p:cNvPr>
          <p:cNvSpPr>
            <a:spLocks noGrp="1"/>
          </p:cNvSpPr>
          <p:nvPr>
            <p:ph type="title"/>
          </p:nvPr>
        </p:nvSpPr>
        <p:spPr>
          <a:xfrm>
            <a:off x="685801" y="643466"/>
            <a:ext cx="2590799" cy="4995333"/>
          </a:xfrm>
        </p:spPr>
        <p:txBody>
          <a:bodyPr>
            <a:normAutofit/>
          </a:bodyPr>
          <a:lstStyle/>
          <a:p>
            <a:r>
              <a:rPr lang="en-US" sz="3100">
                <a:solidFill>
                  <a:srgbClr val="FFFFFF"/>
                </a:solidFill>
              </a:rPr>
              <a:t>Advanced wound therapies</a:t>
            </a:r>
            <a:br>
              <a:rPr lang="en-US" sz="3100">
                <a:solidFill>
                  <a:srgbClr val="FFFFFF"/>
                </a:solidFill>
              </a:rPr>
            </a:br>
            <a:r>
              <a:rPr lang="en-US" sz="3100">
                <a:solidFill>
                  <a:srgbClr val="FFFFFF"/>
                </a:solidFill>
              </a:rPr>
              <a:t>&amp; </a:t>
            </a:r>
            <a:br>
              <a:rPr lang="en-US" sz="3100">
                <a:solidFill>
                  <a:srgbClr val="FFFFFF"/>
                </a:solidFill>
              </a:rPr>
            </a:br>
            <a:r>
              <a:rPr lang="en-US" sz="3100">
                <a:solidFill>
                  <a:srgbClr val="FFFFFF"/>
                </a:solidFill>
              </a:rPr>
              <a:t>Practice optimization </a:t>
            </a:r>
          </a:p>
        </p:txBody>
      </p:sp>
      <p:graphicFrame>
        <p:nvGraphicFramePr>
          <p:cNvPr id="5" name="Content Placeholder 2">
            <a:extLst>
              <a:ext uri="{FF2B5EF4-FFF2-40B4-BE49-F238E27FC236}">
                <a16:creationId xmlns:a16="http://schemas.microsoft.com/office/drawing/2014/main" id="{0CA7386C-56BC-4E45-2572-BB48DD666E11}"/>
              </a:ext>
            </a:extLst>
          </p:cNvPr>
          <p:cNvGraphicFramePr>
            <a:graphicFrameLocks noGrp="1"/>
          </p:cNvGraphicFramePr>
          <p:nvPr>
            <p:ph idx="1"/>
            <p:extLst>
              <p:ext uri="{D42A27DB-BD31-4B8C-83A1-F6EECF244321}">
                <p14:modId xmlns:p14="http://schemas.microsoft.com/office/powerpoint/2010/main" val="3007732859"/>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5577035"/>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A166780-9337-4437-95D3-5EA9D55AA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B3D0F40-BF1F-4120-945D-90C5AAD6E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4654296" cy="6856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15640A69-3748-450C-8DDB-B2051AC04B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893"/>
          <a:stretch/>
        </p:blipFill>
        <p:spPr>
          <a:xfrm>
            <a:off x="0" y="0"/>
            <a:ext cx="4644770" cy="6856214"/>
          </a:xfrm>
          <a:prstGeom prst="rect">
            <a:avLst/>
          </a:prstGeom>
        </p:spPr>
      </p:pic>
      <p:sp>
        <p:nvSpPr>
          <p:cNvPr id="2" name="Title 1">
            <a:extLst>
              <a:ext uri="{FF2B5EF4-FFF2-40B4-BE49-F238E27FC236}">
                <a16:creationId xmlns:a16="http://schemas.microsoft.com/office/drawing/2014/main" id="{4155CAE4-96A2-670D-634A-4B0C32680C9F}"/>
              </a:ext>
            </a:extLst>
          </p:cNvPr>
          <p:cNvSpPr>
            <a:spLocks noGrp="1"/>
          </p:cNvSpPr>
          <p:nvPr>
            <p:ph type="title"/>
          </p:nvPr>
        </p:nvSpPr>
        <p:spPr>
          <a:xfrm>
            <a:off x="685801" y="643466"/>
            <a:ext cx="3351530" cy="4995333"/>
          </a:xfrm>
        </p:spPr>
        <p:txBody>
          <a:bodyPr>
            <a:normAutofit/>
          </a:bodyPr>
          <a:lstStyle/>
          <a:p>
            <a:r>
              <a:rPr lang="en-US">
                <a:solidFill>
                  <a:srgbClr val="FFFFFF"/>
                </a:solidFill>
              </a:rPr>
              <a:t>Debridement &amp; Coding</a:t>
            </a:r>
            <a:br>
              <a:rPr lang="en-US">
                <a:solidFill>
                  <a:srgbClr val="FFFFFF"/>
                </a:solidFill>
              </a:rPr>
            </a:br>
            <a:r>
              <a:rPr lang="en-US">
                <a:solidFill>
                  <a:srgbClr val="FFFFFF"/>
                </a:solidFill>
              </a:rPr>
              <a:t>Home/office based</a:t>
            </a:r>
          </a:p>
        </p:txBody>
      </p:sp>
      <p:sp useBgFill="1">
        <p:nvSpPr>
          <p:cNvPr id="29" name="Rectangle 28">
            <a:extLst>
              <a:ext uri="{FF2B5EF4-FFF2-40B4-BE49-F238E27FC236}">
                <a16:creationId xmlns:a16="http://schemas.microsoft.com/office/drawing/2014/main" id="{66F4F323-644B-4A47-97E9-BFB73840F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120" y="-2"/>
            <a:ext cx="7537705"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B82B5282-8AE7-0A31-CFDD-88697E3933C1}"/>
              </a:ext>
            </a:extLst>
          </p:cNvPr>
          <p:cNvGraphicFramePr>
            <a:graphicFrameLocks noGrp="1"/>
          </p:cNvGraphicFramePr>
          <p:nvPr>
            <p:ph idx="1"/>
            <p:extLst>
              <p:ext uri="{D42A27DB-BD31-4B8C-83A1-F6EECF244321}">
                <p14:modId xmlns:p14="http://schemas.microsoft.com/office/powerpoint/2010/main" val="3187153601"/>
              </p:ext>
            </p:extLst>
          </p:nvPr>
        </p:nvGraphicFramePr>
        <p:xfrm>
          <a:off x="5467509" y="804671"/>
          <a:ext cx="5886291" cy="49172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7514787"/>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1C2C9-3CBC-1037-8408-F2E00EA9AF71}"/>
              </a:ext>
            </a:extLst>
          </p:cNvPr>
          <p:cNvSpPr>
            <a:spLocks noGrp="1"/>
          </p:cNvSpPr>
          <p:nvPr>
            <p:ph type="title"/>
          </p:nvPr>
        </p:nvSpPr>
        <p:spPr>
          <a:xfrm>
            <a:off x="685801" y="609600"/>
            <a:ext cx="10131425" cy="1456267"/>
          </a:xfrm>
        </p:spPr>
        <p:txBody>
          <a:bodyPr>
            <a:normAutofit/>
          </a:bodyPr>
          <a:lstStyle/>
          <a:p>
            <a:r>
              <a:rPr lang="en-US"/>
              <a:t>Amniotic Grafts / CTPs</a:t>
            </a:r>
            <a:br>
              <a:rPr lang="en-US"/>
            </a:br>
            <a:endParaRPr lang="en-US"/>
          </a:p>
        </p:txBody>
      </p:sp>
      <p:graphicFrame>
        <p:nvGraphicFramePr>
          <p:cNvPr id="12" name="Content Placeholder 2">
            <a:extLst>
              <a:ext uri="{FF2B5EF4-FFF2-40B4-BE49-F238E27FC236}">
                <a16:creationId xmlns:a16="http://schemas.microsoft.com/office/drawing/2014/main" id="{2726D7F8-4DC1-2E1E-FB92-90695EDA8067}"/>
              </a:ext>
            </a:extLst>
          </p:cNvPr>
          <p:cNvGraphicFramePr>
            <a:graphicFrameLocks noGrp="1"/>
          </p:cNvGraphicFramePr>
          <p:nvPr>
            <p:ph idx="1"/>
            <p:extLst>
              <p:ext uri="{D42A27DB-BD31-4B8C-83A1-F6EECF244321}">
                <p14:modId xmlns:p14="http://schemas.microsoft.com/office/powerpoint/2010/main" val="3209795720"/>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9080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0609C-B563-CEEA-7BC6-E7F9E7B9CF29}"/>
              </a:ext>
            </a:extLst>
          </p:cNvPr>
          <p:cNvSpPr>
            <a:spLocks noGrp="1"/>
          </p:cNvSpPr>
          <p:nvPr>
            <p:ph type="title"/>
          </p:nvPr>
        </p:nvSpPr>
        <p:spPr>
          <a:xfrm>
            <a:off x="685801" y="609600"/>
            <a:ext cx="10131425" cy="1456267"/>
          </a:xfrm>
        </p:spPr>
        <p:txBody>
          <a:bodyPr>
            <a:normAutofit/>
          </a:bodyPr>
          <a:lstStyle/>
          <a:p>
            <a:r>
              <a:rPr lang="en-US" dirty="0"/>
              <a:t>Low-Frequency Ultrasound (</a:t>
            </a:r>
            <a:r>
              <a:rPr lang="en-US" dirty="0" err="1"/>
              <a:t>Arobella</a:t>
            </a:r>
            <a:r>
              <a:rPr lang="en-US" dirty="0"/>
              <a:t>/MIST)</a:t>
            </a:r>
            <a:br>
              <a:rPr lang="en-US" dirty="0"/>
            </a:br>
            <a:endParaRPr lang="en-US"/>
          </a:p>
        </p:txBody>
      </p:sp>
      <p:graphicFrame>
        <p:nvGraphicFramePr>
          <p:cNvPr id="12" name="Content Placeholder 2">
            <a:extLst>
              <a:ext uri="{FF2B5EF4-FFF2-40B4-BE49-F238E27FC236}">
                <a16:creationId xmlns:a16="http://schemas.microsoft.com/office/drawing/2014/main" id="{DBD85EAC-2CE3-F9E4-B953-DEDDAF041BF4}"/>
              </a:ext>
            </a:extLst>
          </p:cNvPr>
          <p:cNvGraphicFramePr>
            <a:graphicFrameLocks noGrp="1"/>
          </p:cNvGraphicFramePr>
          <p:nvPr>
            <p:ph idx="1"/>
            <p:extLst>
              <p:ext uri="{D42A27DB-BD31-4B8C-83A1-F6EECF244321}">
                <p14:modId xmlns:p14="http://schemas.microsoft.com/office/powerpoint/2010/main" val="1675003135"/>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9691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D7426-144D-C687-1DBB-CF26EBBA4E4A}"/>
              </a:ext>
            </a:extLst>
          </p:cNvPr>
          <p:cNvSpPr>
            <a:spLocks noGrp="1"/>
          </p:cNvSpPr>
          <p:nvPr>
            <p:ph type="title"/>
          </p:nvPr>
        </p:nvSpPr>
        <p:spPr>
          <a:xfrm>
            <a:off x="4955458" y="639097"/>
            <a:ext cx="6593075" cy="1612490"/>
          </a:xfrm>
        </p:spPr>
        <p:txBody>
          <a:bodyPr>
            <a:normAutofit/>
          </a:bodyPr>
          <a:lstStyle/>
          <a:p>
            <a:r>
              <a:rPr lang="en-US"/>
              <a:t>ABI testing/ Coding</a:t>
            </a:r>
          </a:p>
        </p:txBody>
      </p:sp>
      <p:pic>
        <p:nvPicPr>
          <p:cNvPr id="12" name="Picture 11">
            <a:extLst>
              <a:ext uri="{FF2B5EF4-FFF2-40B4-BE49-F238E27FC236}">
                <a16:creationId xmlns:a16="http://schemas.microsoft.com/office/drawing/2014/main" id="{D3E78241-BEFB-4983-C11A-57FA4EB4F3DE}"/>
              </a:ext>
            </a:extLst>
          </p:cNvPr>
          <p:cNvPicPr>
            <a:picLocks noChangeAspect="1"/>
          </p:cNvPicPr>
          <p:nvPr/>
        </p:nvPicPr>
        <p:blipFill>
          <a:blip r:embed="rId3"/>
          <a:srcRect l="13783" r="48192"/>
          <a:stretch>
            <a:fillRect/>
          </a:stretch>
        </p:blipFill>
        <p:spPr>
          <a:xfrm>
            <a:off x="20" y="975"/>
            <a:ext cx="4635988" cy="6858000"/>
          </a:xfrm>
          <a:prstGeom prst="rect">
            <a:avLst/>
          </a:prstGeom>
        </p:spPr>
      </p:pic>
      <p:sp>
        <p:nvSpPr>
          <p:cNvPr id="3" name="Content Placeholder 2">
            <a:extLst>
              <a:ext uri="{FF2B5EF4-FFF2-40B4-BE49-F238E27FC236}">
                <a16:creationId xmlns:a16="http://schemas.microsoft.com/office/drawing/2014/main" id="{E060095B-8C24-8015-D394-DBDEEF889617}"/>
              </a:ext>
            </a:extLst>
          </p:cNvPr>
          <p:cNvSpPr>
            <a:spLocks noGrp="1"/>
          </p:cNvSpPr>
          <p:nvPr>
            <p:ph idx="1"/>
          </p:nvPr>
        </p:nvSpPr>
        <p:spPr>
          <a:xfrm>
            <a:off x="4955458" y="2251587"/>
            <a:ext cx="6593075" cy="3972232"/>
          </a:xfrm>
        </p:spPr>
        <p:txBody>
          <a:bodyPr>
            <a:normAutofit/>
          </a:bodyPr>
          <a:lstStyle/>
          <a:p>
            <a:r>
              <a:rPr lang="en-US" dirty="0"/>
              <a:t>📏 CPT 93922/93923</a:t>
            </a:r>
          </a:p>
          <a:p>
            <a:r>
              <a:rPr lang="en-US" dirty="0"/>
              <a:t>🫀 Detect arterial disease</a:t>
            </a:r>
          </a:p>
          <a:p>
            <a:r>
              <a:rPr lang="en-US" dirty="0"/>
              <a:t>🚫 &lt;0.5 = severe ischemia</a:t>
            </a:r>
          </a:p>
          <a:p>
            <a:r>
              <a:rPr lang="en-US" dirty="0"/>
              <a:t>📝 Document indication + interpretation</a:t>
            </a:r>
          </a:p>
          <a:p>
            <a:endParaRPr lang="en-US" dirty="0"/>
          </a:p>
        </p:txBody>
      </p:sp>
    </p:spTree>
    <p:extLst>
      <p:ext uri="{BB962C8B-B14F-4D97-AF65-F5344CB8AC3E}">
        <p14:creationId xmlns:p14="http://schemas.microsoft.com/office/powerpoint/2010/main" val="113140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0B04C-73A0-A9CB-7CF1-0BAEA86C902D}"/>
              </a:ext>
            </a:extLst>
          </p:cNvPr>
          <p:cNvSpPr>
            <a:spLocks noGrp="1"/>
          </p:cNvSpPr>
          <p:nvPr>
            <p:ph type="title"/>
          </p:nvPr>
        </p:nvSpPr>
        <p:spPr>
          <a:xfrm>
            <a:off x="4754384" y="609599"/>
            <a:ext cx="6282266" cy="1456267"/>
          </a:xfrm>
        </p:spPr>
        <p:txBody>
          <a:bodyPr>
            <a:normAutofit/>
          </a:bodyPr>
          <a:lstStyle/>
          <a:p>
            <a:pPr>
              <a:lnSpc>
                <a:spcPct val="90000"/>
              </a:lnSpc>
            </a:pPr>
            <a:r>
              <a:rPr lang="en-US" sz="3300" dirty="0"/>
              <a:t>Comprehensive Diabetic Foot Exam</a:t>
            </a:r>
            <a:br>
              <a:rPr lang="en-US" sz="3300" dirty="0"/>
            </a:br>
            <a:endParaRPr lang="en-US" sz="3300" dirty="0"/>
          </a:p>
        </p:txBody>
      </p:sp>
      <p:sp>
        <p:nvSpPr>
          <p:cNvPr id="15" name="Content Placeholder 2">
            <a:extLst>
              <a:ext uri="{FF2B5EF4-FFF2-40B4-BE49-F238E27FC236}">
                <a16:creationId xmlns:a16="http://schemas.microsoft.com/office/drawing/2014/main" id="{8337C150-AEF2-82A2-8552-69CB1EB37A4F}"/>
              </a:ext>
            </a:extLst>
          </p:cNvPr>
          <p:cNvSpPr>
            <a:spLocks noGrp="1"/>
          </p:cNvSpPr>
          <p:nvPr>
            <p:ph idx="1"/>
          </p:nvPr>
        </p:nvSpPr>
        <p:spPr>
          <a:xfrm>
            <a:off x="4754384" y="2142066"/>
            <a:ext cx="6282266" cy="3649133"/>
          </a:xfrm>
        </p:spPr>
        <p:txBody>
          <a:bodyPr>
            <a:normAutofit/>
          </a:bodyPr>
          <a:lstStyle/>
          <a:p>
            <a:r>
              <a:rPr lang="en-US"/>
              <a:t>🦶 G0245–G0247</a:t>
            </a:r>
          </a:p>
          <a:p>
            <a:r>
              <a:rPr lang="en-US"/>
              <a:t>🧪 Sensory testing</a:t>
            </a:r>
          </a:p>
          <a:p>
            <a:r>
              <a:rPr lang="en-US"/>
              <a:t>🦵 Vibration/pulses</a:t>
            </a:r>
          </a:p>
          <a:p>
            <a:r>
              <a:rPr lang="en-US"/>
              <a:t>📋 Deformities/skin integrity</a:t>
            </a:r>
          </a:p>
          <a:p>
            <a:r>
              <a:rPr lang="en-US"/>
              <a:t>📊 Risk stratification</a:t>
            </a:r>
          </a:p>
          <a:p>
            <a:endParaRPr lang="en-US"/>
          </a:p>
        </p:txBody>
      </p:sp>
      <p:pic>
        <p:nvPicPr>
          <p:cNvPr id="14" name="Graphic 13" descr="Eye">
            <a:extLst>
              <a:ext uri="{FF2B5EF4-FFF2-40B4-BE49-F238E27FC236}">
                <a16:creationId xmlns:a16="http://schemas.microsoft.com/office/drawing/2014/main" id="{B3D5F4ED-5248-FA39-BF1A-FEBB14FFFB0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 y="1707730"/>
            <a:ext cx="3445714" cy="344571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22088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0855-D35B-596D-FB47-F2D5692B15E5}"/>
              </a:ext>
            </a:extLst>
          </p:cNvPr>
          <p:cNvSpPr>
            <a:spLocks noGrp="1"/>
          </p:cNvSpPr>
          <p:nvPr>
            <p:ph type="title"/>
          </p:nvPr>
        </p:nvSpPr>
        <p:spPr>
          <a:xfrm>
            <a:off x="685801" y="609600"/>
            <a:ext cx="10131425" cy="1456267"/>
          </a:xfrm>
        </p:spPr>
        <p:txBody>
          <a:bodyPr>
            <a:normAutofit/>
          </a:bodyPr>
          <a:lstStyle/>
          <a:p>
            <a:r>
              <a:rPr lang="en-US" dirty="0"/>
              <a:t>Normal Wound Healing Physiology</a:t>
            </a:r>
            <a:endParaRPr lang="en-US"/>
          </a:p>
        </p:txBody>
      </p:sp>
      <p:graphicFrame>
        <p:nvGraphicFramePr>
          <p:cNvPr id="5" name="Content Placeholder 2">
            <a:extLst>
              <a:ext uri="{FF2B5EF4-FFF2-40B4-BE49-F238E27FC236}">
                <a16:creationId xmlns:a16="http://schemas.microsoft.com/office/drawing/2014/main" id="{7D7A137A-2324-EE70-4B76-841C3E614CA8}"/>
              </a:ext>
            </a:extLst>
          </p:cNvPr>
          <p:cNvGraphicFramePr>
            <a:graphicFrameLocks noGrp="1"/>
          </p:cNvGraphicFramePr>
          <p:nvPr>
            <p:ph idx="1"/>
            <p:extLst>
              <p:ext uri="{D42A27DB-BD31-4B8C-83A1-F6EECF244321}">
                <p14:modId xmlns:p14="http://schemas.microsoft.com/office/powerpoint/2010/main" val="54298602"/>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287652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E36F3-1B6B-FC63-2942-453E798EB912}"/>
              </a:ext>
            </a:extLst>
          </p:cNvPr>
          <p:cNvSpPr>
            <a:spLocks noGrp="1"/>
          </p:cNvSpPr>
          <p:nvPr>
            <p:ph type="title"/>
          </p:nvPr>
        </p:nvSpPr>
        <p:spPr>
          <a:xfrm>
            <a:off x="685801" y="609600"/>
            <a:ext cx="10131425" cy="1456267"/>
          </a:xfrm>
        </p:spPr>
        <p:txBody>
          <a:bodyPr>
            <a:normAutofit/>
          </a:bodyPr>
          <a:lstStyle/>
          <a:p>
            <a:pPr>
              <a:lnSpc>
                <a:spcPct val="90000"/>
              </a:lnSpc>
            </a:pPr>
            <a:r>
              <a:rPr lang="en-US" sz="3300"/>
              <a:t>Maximizing Outcomes While Maintaining Compliance</a:t>
            </a:r>
            <a:br>
              <a:rPr lang="en-US" sz="3300"/>
            </a:br>
            <a:endParaRPr lang="en-US" sz="3300"/>
          </a:p>
        </p:txBody>
      </p:sp>
      <p:graphicFrame>
        <p:nvGraphicFramePr>
          <p:cNvPr id="12" name="Content Placeholder 2">
            <a:extLst>
              <a:ext uri="{FF2B5EF4-FFF2-40B4-BE49-F238E27FC236}">
                <a16:creationId xmlns:a16="http://schemas.microsoft.com/office/drawing/2014/main" id="{08ABB33B-75F2-6BBE-16A7-4C7166D083AD}"/>
              </a:ext>
            </a:extLst>
          </p:cNvPr>
          <p:cNvGraphicFramePr>
            <a:graphicFrameLocks noGrp="1"/>
          </p:cNvGraphicFramePr>
          <p:nvPr>
            <p:ph idx="1"/>
            <p:extLst>
              <p:ext uri="{D42A27DB-BD31-4B8C-83A1-F6EECF244321}">
                <p14:modId xmlns:p14="http://schemas.microsoft.com/office/powerpoint/2010/main" val="3288238879"/>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8836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93A797-1A28-148D-A1A8-587483C033BD}"/>
              </a:ext>
            </a:extLst>
          </p:cNvPr>
          <p:cNvSpPr>
            <a:spLocks noGrp="1"/>
          </p:cNvSpPr>
          <p:nvPr>
            <p:ph type="title"/>
          </p:nvPr>
        </p:nvSpPr>
        <p:spPr>
          <a:xfrm>
            <a:off x="685801" y="533400"/>
            <a:ext cx="10820400" cy="1177092"/>
          </a:xfrm>
        </p:spPr>
        <p:txBody>
          <a:bodyPr anchor="b">
            <a:normAutofit/>
          </a:bodyPr>
          <a:lstStyle/>
          <a:p>
            <a:pPr algn="ctr"/>
            <a:r>
              <a:rPr lang="en-US" sz="4400"/>
              <a:t>Key elements for documentation</a:t>
            </a:r>
            <a:endParaRPr lang="en-US" sz="4400" dirty="0"/>
          </a:p>
        </p:txBody>
      </p:sp>
      <p:cxnSp>
        <p:nvCxnSpPr>
          <p:cNvPr id="15" name="Straight Connector 14">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16" name="Rectangle 1">
            <a:extLst>
              <a:ext uri="{FF2B5EF4-FFF2-40B4-BE49-F238E27FC236}">
                <a16:creationId xmlns:a16="http://schemas.microsoft.com/office/drawing/2014/main" id="{AA502A63-249C-43BB-B86E-8B06C86DCCA2}"/>
              </a:ext>
            </a:extLst>
          </p:cNvPr>
          <p:cNvGraphicFramePr>
            <a:graphicFrameLocks noGrp="1"/>
          </p:cNvGraphicFramePr>
          <p:nvPr>
            <p:ph idx="1"/>
          </p:nvPr>
        </p:nvGraphicFramePr>
        <p:xfrm>
          <a:off x="685800" y="2243138"/>
          <a:ext cx="10820400" cy="3548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0327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DF73E-BC64-77E3-FF4B-6901865431EB}"/>
              </a:ext>
            </a:extLst>
          </p:cNvPr>
          <p:cNvSpPr>
            <a:spLocks noGrp="1"/>
          </p:cNvSpPr>
          <p:nvPr>
            <p:ph type="title"/>
          </p:nvPr>
        </p:nvSpPr>
        <p:spPr>
          <a:xfrm>
            <a:off x="685801" y="533400"/>
            <a:ext cx="10820400" cy="1177092"/>
          </a:xfrm>
        </p:spPr>
        <p:txBody>
          <a:bodyPr anchor="b">
            <a:normAutofit/>
          </a:bodyPr>
          <a:lstStyle/>
          <a:p>
            <a:pPr algn="ctr"/>
            <a:r>
              <a:rPr lang="en-US" sz="4400" dirty="0"/>
              <a:t>High risk documentation areas</a:t>
            </a: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9545CF34-373D-A4F1-1C3F-AD9D0CB7361E}"/>
              </a:ext>
            </a:extLst>
          </p:cNvPr>
          <p:cNvGraphicFramePr>
            <a:graphicFrameLocks noGrp="1"/>
          </p:cNvGraphicFramePr>
          <p:nvPr>
            <p:ph idx="1"/>
          </p:nvPr>
        </p:nvGraphicFramePr>
        <p:xfrm>
          <a:off x="685801" y="2243892"/>
          <a:ext cx="10820400" cy="3547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0910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E046-1F32-306A-63CA-0FEDCA69AD15}"/>
              </a:ext>
            </a:extLst>
          </p:cNvPr>
          <p:cNvSpPr>
            <a:spLocks noGrp="1"/>
          </p:cNvSpPr>
          <p:nvPr>
            <p:ph type="title"/>
          </p:nvPr>
        </p:nvSpPr>
        <p:spPr/>
        <p:txBody>
          <a:bodyPr/>
          <a:lstStyle/>
          <a:p>
            <a:pPr algn="ctr"/>
            <a:r>
              <a:rPr lang="en-US" dirty="0"/>
              <a:t>Expert language </a:t>
            </a:r>
          </a:p>
        </p:txBody>
      </p:sp>
      <p:sp>
        <p:nvSpPr>
          <p:cNvPr id="3" name="Content Placeholder 2">
            <a:extLst>
              <a:ext uri="{FF2B5EF4-FFF2-40B4-BE49-F238E27FC236}">
                <a16:creationId xmlns:a16="http://schemas.microsoft.com/office/drawing/2014/main" id="{9357E821-A0F2-BC19-0F76-6E06FAF40B81}"/>
              </a:ext>
            </a:extLst>
          </p:cNvPr>
          <p:cNvSpPr>
            <a:spLocks noGrp="1"/>
          </p:cNvSpPr>
          <p:nvPr>
            <p:ph sz="half" idx="1"/>
          </p:nvPr>
        </p:nvSpPr>
        <p:spPr/>
        <p:txBody>
          <a:bodyPr/>
          <a:lstStyle/>
          <a:p>
            <a:r>
              <a:rPr lang="en-US" b="1" dirty="0"/>
              <a:t>❌ Avoid Vague Language</a:t>
            </a:r>
          </a:p>
          <a:p>
            <a:r>
              <a:rPr lang="en-US" dirty="0"/>
              <a:t>“Wound looks better.”</a:t>
            </a:r>
          </a:p>
          <a:p>
            <a:r>
              <a:rPr lang="en-US" dirty="0"/>
              <a:t>“Stable.”</a:t>
            </a:r>
          </a:p>
          <a:p>
            <a:r>
              <a:rPr lang="en-US" dirty="0"/>
              <a:t>“About the same.”</a:t>
            </a:r>
          </a:p>
          <a:p>
            <a:r>
              <a:rPr lang="en-US" dirty="0"/>
              <a:t>“Healing well.”</a:t>
            </a:r>
          </a:p>
          <a:p>
            <a:r>
              <a:rPr lang="en-US" dirty="0"/>
              <a:t>“No change.”</a:t>
            </a:r>
          </a:p>
          <a:p>
            <a:endParaRPr lang="en-US" dirty="0"/>
          </a:p>
        </p:txBody>
      </p:sp>
      <p:sp>
        <p:nvSpPr>
          <p:cNvPr id="4" name="Content Placeholder 3">
            <a:extLst>
              <a:ext uri="{FF2B5EF4-FFF2-40B4-BE49-F238E27FC236}">
                <a16:creationId xmlns:a16="http://schemas.microsoft.com/office/drawing/2014/main" id="{BF963455-F8FC-CA01-28CE-B60F813884CF}"/>
              </a:ext>
            </a:extLst>
          </p:cNvPr>
          <p:cNvSpPr>
            <a:spLocks noGrp="1"/>
          </p:cNvSpPr>
          <p:nvPr>
            <p:ph sz="half" idx="2"/>
          </p:nvPr>
        </p:nvSpPr>
        <p:spPr/>
        <p:txBody>
          <a:bodyPr/>
          <a:lstStyle/>
          <a:p>
            <a:r>
              <a:rPr lang="en-US" b="1" dirty="0"/>
              <a:t>✅ Use Objective, Measurable Language</a:t>
            </a:r>
          </a:p>
          <a:p>
            <a:r>
              <a:rPr lang="en-US" dirty="0"/>
              <a:t>“Wound measures 2.4 cm × 1.8 cm × 0.3 cm, decreased from 2.8 cm × 2.0 cm × 0.3 cm on prior assessment.”</a:t>
            </a:r>
          </a:p>
          <a:p>
            <a:r>
              <a:rPr lang="en-US" dirty="0"/>
              <a:t>“Granulation tissue increased from 40% to approximately 65% of wound bed.”</a:t>
            </a:r>
          </a:p>
          <a:p>
            <a:r>
              <a:rPr lang="en-US" dirty="0"/>
              <a:t>“Drainage decreased from moderate to scant serosanguinous.”</a:t>
            </a:r>
          </a:p>
          <a:p>
            <a:r>
              <a:rPr lang="en-US" dirty="0"/>
              <a:t>“No increase in erythema, warmth, edema, or drainage noted.”</a:t>
            </a:r>
          </a:p>
          <a:p>
            <a:endParaRPr lang="en-US" dirty="0"/>
          </a:p>
        </p:txBody>
      </p:sp>
    </p:spTree>
    <p:extLst>
      <p:ext uri="{BB962C8B-B14F-4D97-AF65-F5344CB8AC3E}">
        <p14:creationId xmlns:p14="http://schemas.microsoft.com/office/powerpoint/2010/main" val="25992471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8F6FC9A1-92B1-1461-7EBC-B50E929E4255}"/>
              </a:ext>
            </a:extLst>
          </p:cNvPr>
          <p:cNvSpPr>
            <a:spLocks noGrp="1"/>
          </p:cNvSpPr>
          <p:nvPr>
            <p:ph type="title"/>
          </p:nvPr>
        </p:nvSpPr>
        <p:spPr>
          <a:xfrm>
            <a:off x="685801" y="609600"/>
            <a:ext cx="5219699" cy="1456267"/>
          </a:xfrm>
        </p:spPr>
        <p:txBody>
          <a:bodyPr vert="horz" lIns="91440" tIns="45720" rIns="91440" bIns="45720" rtlCol="0" anchor="ctr">
            <a:normAutofit fontScale="90000"/>
          </a:bodyPr>
          <a:lstStyle/>
          <a:p>
            <a:r>
              <a:rPr lang="en-US" sz="3600" dirty="0"/>
              <a:t>What Am I Looking At? Wound Type Recognition</a:t>
            </a:r>
          </a:p>
        </p:txBody>
      </p:sp>
      <p:sp>
        <p:nvSpPr>
          <p:cNvPr id="4" name="Text Placeholder 3">
            <a:extLst>
              <a:ext uri="{FF2B5EF4-FFF2-40B4-BE49-F238E27FC236}">
                <a16:creationId xmlns:a16="http://schemas.microsoft.com/office/drawing/2014/main" id="{44989A8E-D0A8-5DBF-BE23-242E2C0D1547}"/>
              </a:ext>
            </a:extLst>
          </p:cNvPr>
          <p:cNvSpPr>
            <a:spLocks noGrp="1"/>
          </p:cNvSpPr>
          <p:nvPr>
            <p:ph type="body" sz="half" idx="2"/>
          </p:nvPr>
        </p:nvSpPr>
        <p:spPr>
          <a:xfrm>
            <a:off x="685801" y="2142067"/>
            <a:ext cx="5219699" cy="3649133"/>
          </a:xfrm>
        </p:spPr>
        <p:txBody>
          <a:bodyPr vert="horz" lIns="91440" tIns="45720" rIns="91440" bIns="45720" rtlCol="0" anchor="ctr">
            <a:normAutofit/>
          </a:bodyPr>
          <a:lstStyle/>
          <a:p>
            <a:pPr>
              <a:buFont typeface="Arial"/>
              <a:buChar char="•"/>
            </a:pPr>
            <a:endParaRPr lang="en-US" dirty="0"/>
          </a:p>
        </p:txBody>
      </p:sp>
      <p:pic>
        <p:nvPicPr>
          <p:cNvPr id="6" name="Picture Placeholder 5">
            <a:extLst>
              <a:ext uri="{FF2B5EF4-FFF2-40B4-BE49-F238E27FC236}">
                <a16:creationId xmlns:a16="http://schemas.microsoft.com/office/drawing/2014/main" id="{9F5923B8-2CF8-B7F7-33CB-ED8E1056F0A2}"/>
              </a:ext>
            </a:extLst>
          </p:cNvPr>
          <p:cNvPicPr>
            <a:picLocks noGrp="1" noChangeAspect="1"/>
          </p:cNvPicPr>
          <p:nvPr>
            <p:ph type="pic" idx="1"/>
          </p:nvPr>
        </p:nvPicPr>
        <p:blipFill>
          <a:blip r:embed="rId5"/>
          <a:srcRect l="222" r="19636" b="2"/>
          <a:stretch>
            <a:fillRect/>
          </a:stretch>
        </p:blipFill>
        <p:spPr>
          <a:xfrm>
            <a:off x="6198830" y="639097"/>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74162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C2F17F78-8338-8AC2-7B0F-DC9581F13928}"/>
              </a:ext>
            </a:extLst>
          </p:cNvPr>
          <p:cNvSpPr>
            <a:spLocks noGrp="1"/>
          </p:cNvSpPr>
          <p:nvPr>
            <p:ph type="title"/>
          </p:nvPr>
        </p:nvSpPr>
        <p:spPr>
          <a:xfrm>
            <a:off x="6400800" y="609600"/>
            <a:ext cx="5147730" cy="1641987"/>
          </a:xfrm>
        </p:spPr>
        <p:txBody>
          <a:bodyPr vert="horz" lIns="91440" tIns="45720" rIns="91440" bIns="45720" rtlCol="0" anchor="ctr">
            <a:normAutofit/>
          </a:bodyPr>
          <a:lstStyle/>
          <a:p>
            <a:pPr>
              <a:lnSpc>
                <a:spcPct val="90000"/>
              </a:lnSpc>
            </a:pPr>
            <a:r>
              <a:rPr kumimoji="0" lang="en-US" sz="3600" b="0" i="0" u="none" strike="noStrike" spc="0" normalizeH="0" baseline="0" noProof="0" dirty="0">
                <a:uLnTx/>
                <a:uFillTx/>
              </a:rPr>
              <a:t>What Am I Looking At? Wound Type Recognition</a:t>
            </a:r>
            <a:endParaRPr lang="en-US" sz="3600" dirty="0"/>
          </a:p>
        </p:txBody>
      </p:sp>
      <p:pic>
        <p:nvPicPr>
          <p:cNvPr id="6" name="Picture Placeholder 5">
            <a:extLst>
              <a:ext uri="{FF2B5EF4-FFF2-40B4-BE49-F238E27FC236}">
                <a16:creationId xmlns:a16="http://schemas.microsoft.com/office/drawing/2014/main" id="{5BF178FD-1B8D-52AF-8BDE-2BFF4B09013C}"/>
              </a:ext>
            </a:extLst>
          </p:cNvPr>
          <p:cNvPicPr>
            <a:picLocks noGrp="1" noChangeAspect="1"/>
          </p:cNvPicPr>
          <p:nvPr>
            <p:ph type="pic" idx="1"/>
          </p:nvPr>
        </p:nvPicPr>
        <p:blipFill>
          <a:blip r:embed="rId5"/>
          <a:srcRect t="8744" r="-2" b="6597"/>
          <a:stretch>
            <a:fillRect/>
          </a:stretch>
        </p:blipFill>
        <p:spPr>
          <a:xfrm>
            <a:off x="20" y="975"/>
            <a:ext cx="6095980" cy="6858000"/>
          </a:xfrm>
          <a:prstGeom prst="rect">
            <a:avLst/>
          </a:prstGeom>
        </p:spPr>
      </p:pic>
      <p:sp>
        <p:nvSpPr>
          <p:cNvPr id="4" name="Text Placeholder 3">
            <a:extLst>
              <a:ext uri="{FF2B5EF4-FFF2-40B4-BE49-F238E27FC236}">
                <a16:creationId xmlns:a16="http://schemas.microsoft.com/office/drawing/2014/main" id="{D42FE5E0-535D-E56E-1EC9-802FE77FF55B}"/>
              </a:ext>
            </a:extLst>
          </p:cNvPr>
          <p:cNvSpPr>
            <a:spLocks noGrp="1"/>
          </p:cNvSpPr>
          <p:nvPr>
            <p:ph type="body" sz="half" idx="2"/>
          </p:nvPr>
        </p:nvSpPr>
        <p:spPr>
          <a:xfrm>
            <a:off x="6400800" y="2251587"/>
            <a:ext cx="5147730" cy="3637935"/>
          </a:xfrm>
        </p:spPr>
        <p:txBody>
          <a:bodyPr vert="horz" lIns="91440" tIns="45720" rIns="91440" bIns="45720" rtlCol="0" anchor="ctr">
            <a:normAutofit/>
          </a:bodyPr>
          <a:lstStyle/>
          <a:p>
            <a:pPr marL="285750" indent="-285750">
              <a:buFont typeface="Arial"/>
              <a:buChar char="•"/>
            </a:pPr>
            <a:r>
              <a:rPr lang="en-US" dirty="0"/>
              <a:t>5 cm of tunneling at 11’o’clock</a:t>
            </a:r>
            <a:endParaRPr lang="en-US"/>
          </a:p>
          <a:p>
            <a:pPr marL="285750" indent="-285750">
              <a:buFont typeface="Arial"/>
              <a:buChar char="•"/>
            </a:pPr>
            <a:r>
              <a:rPr lang="en-US" dirty="0"/>
              <a:t>Undermining at 2cm around the total area of the wound </a:t>
            </a:r>
            <a:endParaRPr lang="en-US"/>
          </a:p>
        </p:txBody>
      </p:sp>
    </p:spTree>
    <p:extLst>
      <p:ext uri="{BB962C8B-B14F-4D97-AF65-F5344CB8AC3E}">
        <p14:creationId xmlns:p14="http://schemas.microsoft.com/office/powerpoint/2010/main" val="1821657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07D944DE-7F72-01AB-0AB0-BD1F47A61133}"/>
              </a:ext>
            </a:extLst>
          </p:cNvPr>
          <p:cNvSpPr>
            <a:spLocks noGrp="1"/>
          </p:cNvSpPr>
          <p:nvPr>
            <p:ph type="title"/>
          </p:nvPr>
        </p:nvSpPr>
        <p:spPr>
          <a:xfrm>
            <a:off x="6400800" y="609600"/>
            <a:ext cx="5147730" cy="1641987"/>
          </a:xfrm>
        </p:spPr>
        <p:txBody>
          <a:bodyPr vert="horz" lIns="91440" tIns="45720" rIns="91440" bIns="45720" rtlCol="0" anchor="ctr">
            <a:normAutofit/>
          </a:bodyPr>
          <a:lstStyle/>
          <a:p>
            <a:pPr>
              <a:lnSpc>
                <a:spcPct val="90000"/>
              </a:lnSpc>
            </a:pPr>
            <a:r>
              <a:rPr kumimoji="0" lang="en-US" sz="3600" b="0" i="0" u="none" strike="noStrike" spc="0" normalizeH="0" baseline="0" noProof="0" dirty="0">
                <a:uLnTx/>
                <a:uFillTx/>
              </a:rPr>
              <a:t>What Am I Looking At? Wound Type Recognition</a:t>
            </a:r>
            <a:endParaRPr lang="en-US" sz="3600" dirty="0"/>
          </a:p>
        </p:txBody>
      </p:sp>
      <p:pic>
        <p:nvPicPr>
          <p:cNvPr id="6" name="Picture Placeholder 5">
            <a:extLst>
              <a:ext uri="{FF2B5EF4-FFF2-40B4-BE49-F238E27FC236}">
                <a16:creationId xmlns:a16="http://schemas.microsoft.com/office/drawing/2014/main" id="{0D00524A-96F6-E1E3-2A42-0A38F2367E81}"/>
              </a:ext>
            </a:extLst>
          </p:cNvPr>
          <p:cNvPicPr>
            <a:picLocks noGrp="1" noChangeAspect="1"/>
          </p:cNvPicPr>
          <p:nvPr>
            <p:ph type="pic" idx="1"/>
          </p:nvPr>
        </p:nvPicPr>
        <p:blipFill>
          <a:blip r:embed="rId4"/>
          <a:srcRect l="17548" r="6229" b="-1"/>
          <a:stretch>
            <a:fillRect/>
          </a:stretch>
        </p:blipFill>
        <p:spPr>
          <a:xfrm>
            <a:off x="20" y="975"/>
            <a:ext cx="6095980" cy="6858000"/>
          </a:xfrm>
          <a:prstGeom prst="rect">
            <a:avLst/>
          </a:prstGeom>
        </p:spPr>
      </p:pic>
      <p:sp>
        <p:nvSpPr>
          <p:cNvPr id="4" name="Text Placeholder 3">
            <a:extLst>
              <a:ext uri="{FF2B5EF4-FFF2-40B4-BE49-F238E27FC236}">
                <a16:creationId xmlns:a16="http://schemas.microsoft.com/office/drawing/2014/main" id="{3BE0CB7A-5016-987C-2E52-58B2C358B84E}"/>
              </a:ext>
            </a:extLst>
          </p:cNvPr>
          <p:cNvSpPr>
            <a:spLocks noGrp="1"/>
          </p:cNvSpPr>
          <p:nvPr>
            <p:ph type="body" sz="half" idx="2"/>
          </p:nvPr>
        </p:nvSpPr>
        <p:spPr>
          <a:xfrm>
            <a:off x="6400800" y="2251587"/>
            <a:ext cx="5147730" cy="3637935"/>
          </a:xfrm>
        </p:spPr>
        <p:txBody>
          <a:bodyPr vert="horz" lIns="91440" tIns="45720" rIns="91440" bIns="45720" rtlCol="0" anchor="ctr">
            <a:normAutofit/>
          </a:bodyPr>
          <a:lstStyle/>
          <a:p>
            <a:pPr>
              <a:buFont typeface="Arial"/>
              <a:buChar char="•"/>
            </a:pPr>
            <a:endParaRPr lang="en-US"/>
          </a:p>
        </p:txBody>
      </p:sp>
    </p:spTree>
    <p:extLst>
      <p:ext uri="{BB962C8B-B14F-4D97-AF65-F5344CB8AC3E}">
        <p14:creationId xmlns:p14="http://schemas.microsoft.com/office/powerpoint/2010/main" val="2041101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ECA2630A-96CC-4B99-92E2-D55450324107}"/>
              </a:ext>
            </a:extLst>
          </p:cNvPr>
          <p:cNvSpPr>
            <a:spLocks noGrp="1"/>
          </p:cNvSpPr>
          <p:nvPr>
            <p:ph type="title"/>
          </p:nvPr>
        </p:nvSpPr>
        <p:spPr>
          <a:xfrm>
            <a:off x="4955458" y="639097"/>
            <a:ext cx="6593075" cy="1612490"/>
          </a:xfrm>
        </p:spPr>
        <p:txBody>
          <a:bodyPr vert="horz" lIns="91440" tIns="45720" rIns="91440" bIns="45720" rtlCol="0" anchor="ctr">
            <a:normAutofit/>
          </a:bodyPr>
          <a:lstStyle/>
          <a:p>
            <a:r>
              <a:rPr lang="en-US" sz="3600"/>
              <a:t>What Am I Looking At? Wound Type Recognition</a:t>
            </a:r>
          </a:p>
        </p:txBody>
      </p:sp>
      <p:pic>
        <p:nvPicPr>
          <p:cNvPr id="6" name="Picture Placeholder 5">
            <a:extLst>
              <a:ext uri="{FF2B5EF4-FFF2-40B4-BE49-F238E27FC236}">
                <a16:creationId xmlns:a16="http://schemas.microsoft.com/office/drawing/2014/main" id="{AE348A59-DB4C-5883-F9AD-2525A6CD14FC}"/>
              </a:ext>
            </a:extLst>
          </p:cNvPr>
          <p:cNvPicPr>
            <a:picLocks noGrp="1" noChangeAspect="1"/>
          </p:cNvPicPr>
          <p:nvPr>
            <p:ph type="pic" idx="1"/>
          </p:nvPr>
        </p:nvPicPr>
        <p:blipFill>
          <a:blip r:embed="rId4"/>
          <a:srcRect r="10167"/>
          <a:stretch>
            <a:fillRect/>
          </a:stretch>
        </p:blipFill>
        <p:spPr>
          <a:xfrm>
            <a:off x="20" y="975"/>
            <a:ext cx="4635988" cy="6858000"/>
          </a:xfrm>
          <a:prstGeom prst="rect">
            <a:avLst/>
          </a:prstGeom>
        </p:spPr>
      </p:pic>
      <p:sp>
        <p:nvSpPr>
          <p:cNvPr id="4" name="Text Placeholder 3">
            <a:extLst>
              <a:ext uri="{FF2B5EF4-FFF2-40B4-BE49-F238E27FC236}">
                <a16:creationId xmlns:a16="http://schemas.microsoft.com/office/drawing/2014/main" id="{EBC514F0-43CB-8EB9-CA3C-9847DE9679EF}"/>
              </a:ext>
            </a:extLst>
          </p:cNvPr>
          <p:cNvSpPr>
            <a:spLocks noGrp="1"/>
          </p:cNvSpPr>
          <p:nvPr>
            <p:ph type="body" sz="half" idx="2"/>
          </p:nvPr>
        </p:nvSpPr>
        <p:spPr>
          <a:xfrm>
            <a:off x="4955458" y="2251587"/>
            <a:ext cx="6593075" cy="3972232"/>
          </a:xfrm>
        </p:spPr>
        <p:txBody>
          <a:bodyPr vert="horz" lIns="91440" tIns="45720" rIns="91440" bIns="45720" rtlCol="0" anchor="ctr">
            <a:normAutofit/>
          </a:bodyPr>
          <a:lstStyle/>
          <a:p>
            <a:pPr>
              <a:buFont typeface="Arial"/>
              <a:buChar char="•"/>
            </a:pPr>
            <a:endParaRPr lang="en-US"/>
          </a:p>
        </p:txBody>
      </p:sp>
    </p:spTree>
    <p:extLst>
      <p:ext uri="{BB962C8B-B14F-4D97-AF65-F5344CB8AC3E}">
        <p14:creationId xmlns:p14="http://schemas.microsoft.com/office/powerpoint/2010/main" val="31578784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20EF6BED-BC02-0055-8C83-927E0C7E1488}"/>
              </a:ext>
            </a:extLst>
          </p:cNvPr>
          <p:cNvSpPr>
            <a:spLocks noGrp="1"/>
          </p:cNvSpPr>
          <p:nvPr>
            <p:ph type="title"/>
          </p:nvPr>
        </p:nvSpPr>
        <p:spPr>
          <a:xfrm>
            <a:off x="4955458" y="639097"/>
            <a:ext cx="6593075" cy="1612490"/>
          </a:xfrm>
        </p:spPr>
        <p:txBody>
          <a:bodyPr vert="horz" lIns="91440" tIns="45720" rIns="91440" bIns="45720" rtlCol="0" anchor="ctr">
            <a:normAutofit/>
          </a:bodyPr>
          <a:lstStyle/>
          <a:p>
            <a:r>
              <a:rPr lang="en-US" sz="3600"/>
              <a:t>What Am I Looking At? Wound Type Recognition</a:t>
            </a:r>
          </a:p>
        </p:txBody>
      </p:sp>
      <p:pic>
        <p:nvPicPr>
          <p:cNvPr id="6" name="Picture Placeholder 5">
            <a:extLst>
              <a:ext uri="{FF2B5EF4-FFF2-40B4-BE49-F238E27FC236}">
                <a16:creationId xmlns:a16="http://schemas.microsoft.com/office/drawing/2014/main" id="{27235338-2F56-93D8-F89D-5F0EF7B0C911}"/>
              </a:ext>
            </a:extLst>
          </p:cNvPr>
          <p:cNvPicPr>
            <a:picLocks noGrp="1" noChangeAspect="1"/>
          </p:cNvPicPr>
          <p:nvPr>
            <p:ph type="pic" idx="1"/>
          </p:nvPr>
        </p:nvPicPr>
        <p:blipFill>
          <a:blip r:embed="rId4"/>
          <a:srcRect r="10167"/>
          <a:stretch>
            <a:fillRect/>
          </a:stretch>
        </p:blipFill>
        <p:spPr>
          <a:xfrm>
            <a:off x="20" y="975"/>
            <a:ext cx="4635988" cy="6858000"/>
          </a:xfrm>
          <a:prstGeom prst="rect">
            <a:avLst/>
          </a:prstGeom>
        </p:spPr>
      </p:pic>
      <p:sp>
        <p:nvSpPr>
          <p:cNvPr id="4" name="Text Placeholder 3">
            <a:extLst>
              <a:ext uri="{FF2B5EF4-FFF2-40B4-BE49-F238E27FC236}">
                <a16:creationId xmlns:a16="http://schemas.microsoft.com/office/drawing/2014/main" id="{24BB93D8-A612-1366-5747-DE2D91B154C8}"/>
              </a:ext>
            </a:extLst>
          </p:cNvPr>
          <p:cNvSpPr>
            <a:spLocks noGrp="1"/>
          </p:cNvSpPr>
          <p:nvPr>
            <p:ph type="body" sz="half" idx="2"/>
          </p:nvPr>
        </p:nvSpPr>
        <p:spPr>
          <a:xfrm>
            <a:off x="4955458" y="2251587"/>
            <a:ext cx="6593075" cy="3972232"/>
          </a:xfrm>
        </p:spPr>
        <p:txBody>
          <a:bodyPr vert="horz" lIns="91440" tIns="45720" rIns="91440" bIns="45720" rtlCol="0" anchor="ctr">
            <a:normAutofit/>
          </a:bodyPr>
          <a:lstStyle/>
          <a:p>
            <a:pPr>
              <a:buFont typeface="Arial"/>
              <a:buChar char="•"/>
            </a:pPr>
            <a:endParaRPr lang="en-US"/>
          </a:p>
        </p:txBody>
      </p:sp>
    </p:spTree>
    <p:extLst>
      <p:ext uri="{BB962C8B-B14F-4D97-AF65-F5344CB8AC3E}">
        <p14:creationId xmlns:p14="http://schemas.microsoft.com/office/powerpoint/2010/main" val="30801288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F53DAA7C-6BC6-1B00-15C7-45D60F2020B9}"/>
              </a:ext>
            </a:extLst>
          </p:cNvPr>
          <p:cNvSpPr>
            <a:spLocks noGrp="1"/>
          </p:cNvSpPr>
          <p:nvPr>
            <p:ph type="title"/>
          </p:nvPr>
        </p:nvSpPr>
        <p:spPr>
          <a:xfrm>
            <a:off x="6400800" y="609600"/>
            <a:ext cx="5147730" cy="1641987"/>
          </a:xfrm>
        </p:spPr>
        <p:txBody>
          <a:bodyPr vert="horz" lIns="91440" tIns="45720" rIns="91440" bIns="45720" rtlCol="0" anchor="ctr">
            <a:normAutofit/>
          </a:bodyPr>
          <a:lstStyle/>
          <a:p>
            <a:pPr>
              <a:lnSpc>
                <a:spcPct val="90000"/>
              </a:lnSpc>
            </a:pPr>
            <a:r>
              <a:rPr lang="en-US" sz="3600"/>
              <a:t>What Am I Looking At? Wound Type Recognition</a:t>
            </a:r>
          </a:p>
        </p:txBody>
      </p:sp>
      <p:pic>
        <p:nvPicPr>
          <p:cNvPr id="6" name="Picture Placeholder 5">
            <a:extLst>
              <a:ext uri="{FF2B5EF4-FFF2-40B4-BE49-F238E27FC236}">
                <a16:creationId xmlns:a16="http://schemas.microsoft.com/office/drawing/2014/main" id="{9B139A10-2012-4789-2F5F-CFC20C4303DF}"/>
              </a:ext>
            </a:extLst>
          </p:cNvPr>
          <p:cNvPicPr>
            <a:picLocks noGrp="1" noChangeAspect="1"/>
          </p:cNvPicPr>
          <p:nvPr>
            <p:ph type="pic" idx="1"/>
          </p:nvPr>
        </p:nvPicPr>
        <p:blipFill>
          <a:blip r:embed="rId4"/>
          <a:srcRect l="24463" r="8871"/>
          <a:stretch>
            <a:fillRect/>
          </a:stretch>
        </p:blipFill>
        <p:spPr>
          <a:xfrm>
            <a:off x="20" y="975"/>
            <a:ext cx="6095980" cy="6858000"/>
          </a:xfrm>
          <a:prstGeom prst="rect">
            <a:avLst/>
          </a:prstGeom>
        </p:spPr>
      </p:pic>
      <p:sp>
        <p:nvSpPr>
          <p:cNvPr id="4" name="Text Placeholder 3">
            <a:extLst>
              <a:ext uri="{FF2B5EF4-FFF2-40B4-BE49-F238E27FC236}">
                <a16:creationId xmlns:a16="http://schemas.microsoft.com/office/drawing/2014/main" id="{35D37878-CD5F-BE22-0BF2-07E1DB40F92C}"/>
              </a:ext>
            </a:extLst>
          </p:cNvPr>
          <p:cNvSpPr>
            <a:spLocks noGrp="1"/>
          </p:cNvSpPr>
          <p:nvPr>
            <p:ph type="body" sz="half" idx="2"/>
          </p:nvPr>
        </p:nvSpPr>
        <p:spPr>
          <a:xfrm>
            <a:off x="6400800" y="2251587"/>
            <a:ext cx="5147730" cy="3637935"/>
          </a:xfrm>
        </p:spPr>
        <p:txBody>
          <a:bodyPr vert="horz" lIns="91440" tIns="45720" rIns="91440" bIns="45720" rtlCol="0" anchor="ctr">
            <a:normAutofit/>
          </a:bodyPr>
          <a:lstStyle/>
          <a:p>
            <a:pPr>
              <a:buFont typeface="Arial"/>
              <a:buChar char="•"/>
            </a:pPr>
            <a:r>
              <a:rPr lang="en-US" dirty="0"/>
              <a:t>Developed within a few hours</a:t>
            </a:r>
          </a:p>
          <a:p>
            <a:pPr>
              <a:buFont typeface="Arial"/>
              <a:buChar char="•"/>
            </a:pPr>
            <a:r>
              <a:rPr lang="en-US" dirty="0"/>
              <a:t>Pear shaped discoloration initially</a:t>
            </a:r>
          </a:p>
          <a:p>
            <a:pPr>
              <a:buFont typeface="Arial"/>
              <a:buChar char="•"/>
            </a:pPr>
            <a:endParaRPr lang="en-US" dirty="0"/>
          </a:p>
        </p:txBody>
      </p:sp>
    </p:spTree>
    <p:extLst>
      <p:ext uri="{BB962C8B-B14F-4D97-AF65-F5344CB8AC3E}">
        <p14:creationId xmlns:p14="http://schemas.microsoft.com/office/powerpoint/2010/main" val="837024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BF813-27F5-12DF-89F1-EB74455CA326}"/>
              </a:ext>
            </a:extLst>
          </p:cNvPr>
          <p:cNvSpPr>
            <a:spLocks noGrp="1"/>
          </p:cNvSpPr>
          <p:nvPr>
            <p:ph type="title"/>
          </p:nvPr>
        </p:nvSpPr>
        <p:spPr/>
        <p:txBody>
          <a:bodyPr/>
          <a:lstStyle/>
          <a:p>
            <a:pPr algn="ctr"/>
            <a:r>
              <a:rPr lang="en-US" dirty="0"/>
              <a:t>Pathophysiology of Chronic Wounds</a:t>
            </a:r>
          </a:p>
        </p:txBody>
      </p:sp>
      <p:graphicFrame>
        <p:nvGraphicFramePr>
          <p:cNvPr id="5" name="Content Placeholder 2">
            <a:extLst>
              <a:ext uri="{FF2B5EF4-FFF2-40B4-BE49-F238E27FC236}">
                <a16:creationId xmlns:a16="http://schemas.microsoft.com/office/drawing/2014/main" id="{A7370668-1835-1960-EAA8-AE6F1DAD95B6}"/>
              </a:ext>
            </a:extLst>
          </p:cNvPr>
          <p:cNvGraphicFramePr>
            <a:graphicFrameLocks noGrp="1"/>
          </p:cNvGraphicFramePr>
          <p:nvPr>
            <p:ph idx="1"/>
          </p:nvPr>
        </p:nvGraphicFramePr>
        <p:xfrm>
          <a:off x="685801" y="2142067"/>
          <a:ext cx="10131425" cy="3649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17960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F417E3B6-AC17-A709-474C-F5E41A2980FE}"/>
              </a:ext>
            </a:extLst>
          </p:cNvPr>
          <p:cNvSpPr>
            <a:spLocks noGrp="1"/>
          </p:cNvSpPr>
          <p:nvPr>
            <p:ph type="title"/>
          </p:nvPr>
        </p:nvSpPr>
        <p:spPr>
          <a:xfrm>
            <a:off x="4955458" y="639097"/>
            <a:ext cx="6593075" cy="1612490"/>
          </a:xfrm>
        </p:spPr>
        <p:txBody>
          <a:bodyPr vert="horz" lIns="91440" tIns="45720" rIns="91440" bIns="45720" rtlCol="0" anchor="ctr">
            <a:normAutofit/>
          </a:bodyPr>
          <a:lstStyle/>
          <a:p>
            <a:r>
              <a:rPr lang="en-US" sz="3600"/>
              <a:t>What Am I Looking At? Wound Type Recognition</a:t>
            </a:r>
          </a:p>
        </p:txBody>
      </p:sp>
      <p:pic>
        <p:nvPicPr>
          <p:cNvPr id="6" name="Picture Placeholder 5">
            <a:extLst>
              <a:ext uri="{FF2B5EF4-FFF2-40B4-BE49-F238E27FC236}">
                <a16:creationId xmlns:a16="http://schemas.microsoft.com/office/drawing/2014/main" id="{722E3459-05E4-D0AF-E2EF-AB6901E62957}"/>
              </a:ext>
            </a:extLst>
          </p:cNvPr>
          <p:cNvPicPr>
            <a:picLocks noGrp="1" noChangeAspect="1"/>
          </p:cNvPicPr>
          <p:nvPr>
            <p:ph type="pic" idx="1"/>
          </p:nvPr>
        </p:nvPicPr>
        <p:blipFill>
          <a:blip r:embed="rId4"/>
          <a:srcRect l="5083" r="5083"/>
          <a:stretch>
            <a:fillRect/>
          </a:stretch>
        </p:blipFill>
        <p:spPr>
          <a:xfrm>
            <a:off x="20" y="975"/>
            <a:ext cx="4635988" cy="6858000"/>
          </a:xfrm>
          <a:prstGeom prst="rect">
            <a:avLst/>
          </a:prstGeom>
        </p:spPr>
      </p:pic>
      <p:sp>
        <p:nvSpPr>
          <p:cNvPr id="4" name="Text Placeholder 3">
            <a:extLst>
              <a:ext uri="{FF2B5EF4-FFF2-40B4-BE49-F238E27FC236}">
                <a16:creationId xmlns:a16="http://schemas.microsoft.com/office/drawing/2014/main" id="{9E94B228-887E-A6AE-D2DE-24ABD4A1A6A3}"/>
              </a:ext>
            </a:extLst>
          </p:cNvPr>
          <p:cNvSpPr>
            <a:spLocks noGrp="1"/>
          </p:cNvSpPr>
          <p:nvPr>
            <p:ph type="body" sz="half" idx="2"/>
          </p:nvPr>
        </p:nvSpPr>
        <p:spPr>
          <a:xfrm>
            <a:off x="4955458" y="2251587"/>
            <a:ext cx="6593075" cy="3972232"/>
          </a:xfrm>
        </p:spPr>
        <p:txBody>
          <a:bodyPr vert="horz" lIns="91440" tIns="45720" rIns="91440" bIns="45720" rtlCol="0" anchor="ctr">
            <a:normAutofit/>
          </a:bodyPr>
          <a:lstStyle/>
          <a:p>
            <a:pPr>
              <a:buFont typeface="Arial"/>
              <a:buChar char="•"/>
            </a:pPr>
            <a:r>
              <a:rPr lang="en-US" dirty="0"/>
              <a:t>-Wound started as a small “sore”</a:t>
            </a:r>
            <a:endParaRPr lang="en-US"/>
          </a:p>
          <a:p>
            <a:pPr>
              <a:buFont typeface="Arial"/>
              <a:buChar char="•"/>
            </a:pPr>
            <a:r>
              <a:rPr lang="en-US" dirty="0"/>
              <a:t>-No history of abdominal surgeries</a:t>
            </a:r>
            <a:endParaRPr lang="en-US"/>
          </a:p>
          <a:p>
            <a:pPr>
              <a:buFont typeface="Arial"/>
              <a:buChar char="•"/>
            </a:pPr>
            <a:r>
              <a:rPr lang="en-US" dirty="0"/>
              <a:t>-Highly Vascular and bleeding </a:t>
            </a:r>
            <a:endParaRPr lang="en-US"/>
          </a:p>
        </p:txBody>
      </p:sp>
    </p:spTree>
    <p:extLst>
      <p:ext uri="{BB962C8B-B14F-4D97-AF65-F5344CB8AC3E}">
        <p14:creationId xmlns:p14="http://schemas.microsoft.com/office/powerpoint/2010/main" val="21348538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B735E028-2411-3C08-A1EB-B723F3198014}"/>
              </a:ext>
            </a:extLst>
          </p:cNvPr>
          <p:cNvSpPr>
            <a:spLocks noGrp="1"/>
          </p:cNvSpPr>
          <p:nvPr>
            <p:ph type="title"/>
          </p:nvPr>
        </p:nvSpPr>
        <p:spPr>
          <a:xfrm>
            <a:off x="7865806" y="643463"/>
            <a:ext cx="3706762" cy="1608124"/>
          </a:xfrm>
        </p:spPr>
        <p:txBody>
          <a:bodyPr vert="horz" lIns="91440" tIns="45720" rIns="91440" bIns="45720" rtlCol="0" anchor="ctr">
            <a:normAutofit/>
          </a:bodyPr>
          <a:lstStyle/>
          <a:p>
            <a:r>
              <a:rPr lang="en-US" sz="3600"/>
              <a:t>QUESTIONS????</a:t>
            </a:r>
          </a:p>
        </p:txBody>
      </p:sp>
      <p:pic>
        <p:nvPicPr>
          <p:cNvPr id="10" name="Picture Placeholder 9" descr="yay&#10;&#10;AI-generated content may be incorrect.">
            <a:extLst>
              <a:ext uri="{FF2B5EF4-FFF2-40B4-BE49-F238E27FC236}">
                <a16:creationId xmlns:a16="http://schemas.microsoft.com/office/drawing/2014/main" id="{180A3AD1-2A42-271D-0804-1F6B9A35519F}"/>
              </a:ext>
            </a:extLst>
          </p:cNvPr>
          <p:cNvPicPr>
            <a:picLocks noGrp="1" noChangeAspect="1"/>
          </p:cNvPicPr>
          <p:nvPr>
            <p:ph type="pic" idx="1"/>
          </p:nvPr>
        </p:nvPicPr>
        <p:blipFill>
          <a:blip r:embed="rId5"/>
          <a:srcRect r="-1" b="9407"/>
          <a:stretch>
            <a:fillRect/>
          </a:stretch>
        </p:blipFill>
        <p:spPr>
          <a:xfrm>
            <a:off x="1197727" y="643463"/>
            <a:ext cx="5789352" cy="558035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4" name="Text Placeholder 3">
            <a:extLst>
              <a:ext uri="{FF2B5EF4-FFF2-40B4-BE49-F238E27FC236}">
                <a16:creationId xmlns:a16="http://schemas.microsoft.com/office/drawing/2014/main" id="{BBA8CF64-9ED0-53E7-32DF-01DB27F598B6}"/>
              </a:ext>
            </a:extLst>
          </p:cNvPr>
          <p:cNvSpPr>
            <a:spLocks noGrp="1"/>
          </p:cNvSpPr>
          <p:nvPr>
            <p:ph type="body" sz="half" idx="2"/>
          </p:nvPr>
        </p:nvSpPr>
        <p:spPr>
          <a:xfrm>
            <a:off x="7865806" y="2251587"/>
            <a:ext cx="3706762" cy="3972232"/>
          </a:xfrm>
        </p:spPr>
        <p:txBody>
          <a:bodyPr vert="horz" lIns="91440" tIns="45720" rIns="91440" bIns="45720" rtlCol="0" anchor="ctr">
            <a:normAutofit/>
          </a:bodyPr>
          <a:lstStyle/>
          <a:p>
            <a:pPr>
              <a:buFont typeface="Arial"/>
              <a:buChar char="•"/>
            </a:pPr>
            <a:endParaRPr lang="en-US" dirty="0"/>
          </a:p>
        </p:txBody>
      </p:sp>
    </p:spTree>
    <p:extLst>
      <p:ext uri="{BB962C8B-B14F-4D97-AF65-F5344CB8AC3E}">
        <p14:creationId xmlns:p14="http://schemas.microsoft.com/office/powerpoint/2010/main" val="31953319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17FE40-CDAB-2005-5FB2-796D0FB4C736}"/>
              </a:ext>
            </a:extLst>
          </p:cNvPr>
          <p:cNvSpPr>
            <a:spLocks noGrp="1"/>
          </p:cNvSpPr>
          <p:nvPr>
            <p:ph type="title"/>
          </p:nvPr>
        </p:nvSpPr>
        <p:spPr>
          <a:xfrm>
            <a:off x="685799" y="1150076"/>
            <a:ext cx="3659389" cy="4557849"/>
          </a:xfrm>
        </p:spPr>
        <p:txBody>
          <a:bodyPr>
            <a:normAutofit/>
          </a:bodyPr>
          <a:lstStyle/>
          <a:p>
            <a:pPr algn="r"/>
            <a:r>
              <a:rPr lang="en-US" dirty="0"/>
              <a:t>References </a:t>
            </a:r>
            <a:endParaRPr lang="en-US"/>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5B11575-3425-1E9D-47D0-68D1354F89B1}"/>
              </a:ext>
            </a:extLst>
          </p:cNvPr>
          <p:cNvSpPr>
            <a:spLocks noGrp="1"/>
          </p:cNvSpPr>
          <p:nvPr>
            <p:ph idx="1"/>
          </p:nvPr>
        </p:nvSpPr>
        <p:spPr>
          <a:xfrm>
            <a:off x="4988658" y="1150076"/>
            <a:ext cx="6517543" cy="4557849"/>
          </a:xfrm>
        </p:spPr>
        <p:txBody>
          <a:bodyPr>
            <a:normAutofit/>
          </a:bodyPr>
          <a:lstStyle/>
          <a:p>
            <a:pPr>
              <a:lnSpc>
                <a:spcPct val="90000"/>
              </a:lnSpc>
            </a:pPr>
            <a:r>
              <a:rPr lang="en-US" sz="900" dirty="0" err="1"/>
              <a:t>Eming</a:t>
            </a:r>
            <a:r>
              <a:rPr lang="en-US" sz="900" dirty="0"/>
              <a:t>, S. A., Krieg, T., &amp; Davidson, J. M. (2007). Inflammation in wound repair: Molecular and cellular mechanisms. </a:t>
            </a:r>
            <a:r>
              <a:rPr lang="en-US" sz="900" i="1" dirty="0"/>
              <a:t>Journal of Investigative Dermatology, 127</a:t>
            </a:r>
            <a:r>
              <a:rPr lang="en-US" sz="900" dirty="0"/>
              <a:t>(3), 514–525. </a:t>
            </a:r>
            <a:r>
              <a:rPr lang="en-US" sz="900" u="sng" dirty="0">
                <a:hlinkClick r:id="rId3"/>
              </a:rPr>
              <a:t>https://doi.org/10.1038/sj.jid.5700701</a:t>
            </a:r>
            <a:endParaRPr lang="en-US" sz="900" dirty="0"/>
          </a:p>
          <a:p>
            <a:pPr>
              <a:lnSpc>
                <a:spcPct val="90000"/>
              </a:lnSpc>
            </a:pPr>
            <a:r>
              <a:rPr lang="en-US" sz="900" dirty="0"/>
              <a:t> </a:t>
            </a:r>
          </a:p>
          <a:p>
            <a:pPr>
              <a:lnSpc>
                <a:spcPct val="90000"/>
              </a:lnSpc>
            </a:pPr>
            <a:r>
              <a:rPr lang="en-US" sz="900" dirty="0" err="1"/>
              <a:t>Frykberg</a:t>
            </a:r>
            <a:r>
              <a:rPr lang="en-US" sz="900" dirty="0"/>
              <a:t>, R. G., &amp; Banks, J. (2015). Challenges in the treatment of chronic wounds. </a:t>
            </a:r>
            <a:r>
              <a:rPr lang="en-US" sz="900" i="1" dirty="0"/>
              <a:t>Advances in Wound Care, 4</a:t>
            </a:r>
            <a:r>
              <a:rPr lang="en-US" sz="900" dirty="0"/>
              <a:t>(9), 560–582. </a:t>
            </a:r>
            <a:r>
              <a:rPr lang="en-US" sz="900" u="sng" dirty="0">
                <a:hlinkClick r:id="rId4"/>
              </a:rPr>
              <a:t>https://doi.org/10.1089/wound.2015.0635</a:t>
            </a:r>
            <a:endParaRPr lang="en-US" sz="900" dirty="0"/>
          </a:p>
          <a:p>
            <a:pPr>
              <a:lnSpc>
                <a:spcPct val="90000"/>
              </a:lnSpc>
            </a:pPr>
            <a:r>
              <a:rPr lang="en-US" sz="900" dirty="0"/>
              <a:t> </a:t>
            </a:r>
          </a:p>
          <a:p>
            <a:pPr>
              <a:lnSpc>
                <a:spcPct val="90000"/>
              </a:lnSpc>
            </a:pPr>
            <a:r>
              <a:rPr lang="en-US" sz="900" dirty="0"/>
              <a:t>National Institute for Health and Care Excellence (NICE). (2023). </a:t>
            </a:r>
            <a:r>
              <a:rPr lang="en-US" sz="900" i="1" dirty="0"/>
              <a:t>Diabetic foot problems: Prevention and management</a:t>
            </a:r>
            <a:r>
              <a:rPr lang="en-US" sz="900" dirty="0"/>
              <a:t>. </a:t>
            </a:r>
            <a:r>
              <a:rPr lang="en-US" sz="900" u="sng" dirty="0">
                <a:hlinkClick r:id="rId5"/>
              </a:rPr>
              <a:t>https://www.nice.org.uk</a:t>
            </a:r>
            <a:endParaRPr lang="en-US" sz="900" dirty="0"/>
          </a:p>
          <a:p>
            <a:pPr>
              <a:lnSpc>
                <a:spcPct val="90000"/>
              </a:lnSpc>
            </a:pPr>
            <a:r>
              <a:rPr lang="en-US" sz="900" dirty="0"/>
              <a:t> </a:t>
            </a:r>
          </a:p>
          <a:p>
            <a:pPr>
              <a:lnSpc>
                <a:spcPct val="90000"/>
              </a:lnSpc>
            </a:pPr>
            <a:r>
              <a:rPr lang="en-US" sz="900" dirty="0"/>
              <a:t>Nunan, R., Harding, K. G., &amp; Martin, P. (2014). Clinical challenges of chronic wounds: Searching for an optimal animal model to recapitulate their complexity. </a:t>
            </a:r>
            <a:r>
              <a:rPr lang="en-US" sz="900" i="1" dirty="0"/>
              <a:t>Disease Models &amp; Mechanisms, 7</a:t>
            </a:r>
            <a:r>
              <a:rPr lang="en-US" sz="900" dirty="0"/>
              <a:t>(11), 1205–1213. https://doi.org/10.1242/dmm.016782</a:t>
            </a:r>
          </a:p>
          <a:p>
            <a:pPr>
              <a:lnSpc>
                <a:spcPct val="90000"/>
              </a:lnSpc>
            </a:pPr>
            <a:r>
              <a:rPr lang="en-US" sz="900" dirty="0"/>
              <a:t> </a:t>
            </a:r>
          </a:p>
          <a:p>
            <a:pPr>
              <a:lnSpc>
                <a:spcPct val="90000"/>
              </a:lnSpc>
            </a:pPr>
            <a:r>
              <a:rPr lang="en-US" sz="900" dirty="0"/>
              <a:t>Rodrigues, M., </a:t>
            </a:r>
            <a:r>
              <a:rPr lang="en-US" sz="900" dirty="0" err="1"/>
              <a:t>Kosaric</a:t>
            </a:r>
            <a:r>
              <a:rPr lang="en-US" sz="900" dirty="0"/>
              <a:t>, N., Bonham, C. A., &amp; Gurtner, G. C. (2019). Wound healing: A cellular perspective. </a:t>
            </a:r>
            <a:r>
              <a:rPr lang="en-US" sz="900" i="1" dirty="0"/>
              <a:t>Physiological Reviews, 99</a:t>
            </a:r>
            <a:r>
              <a:rPr lang="en-US" sz="900" dirty="0"/>
              <a:t>(1), 665–706. </a:t>
            </a:r>
            <a:r>
              <a:rPr lang="en-US" sz="900" u="sng" dirty="0">
                <a:hlinkClick r:id="rId6"/>
              </a:rPr>
              <a:t>https://doi.org/10.1152/physrev.00067.2017</a:t>
            </a:r>
            <a:endParaRPr lang="en-US" sz="900" dirty="0"/>
          </a:p>
          <a:p>
            <a:pPr>
              <a:lnSpc>
                <a:spcPct val="90000"/>
              </a:lnSpc>
            </a:pPr>
            <a:r>
              <a:rPr lang="en-US" sz="900" dirty="0"/>
              <a:t> </a:t>
            </a:r>
          </a:p>
          <a:p>
            <a:pPr>
              <a:lnSpc>
                <a:spcPct val="90000"/>
              </a:lnSpc>
            </a:pPr>
            <a:r>
              <a:rPr lang="en-US" sz="900" dirty="0"/>
              <a:t>Singh, N., Armstrong, D. G., &amp; Lipsky, B. A. (2005). Preventing foot ulcers in patients with diabetes. </a:t>
            </a:r>
            <a:r>
              <a:rPr lang="en-US" sz="900" i="1" dirty="0"/>
              <a:t>JAMA, 293</a:t>
            </a:r>
            <a:r>
              <a:rPr lang="en-US" sz="900" dirty="0"/>
              <a:t>(2), 217–228. </a:t>
            </a:r>
            <a:r>
              <a:rPr lang="en-US" sz="900" u="sng" dirty="0">
                <a:hlinkClick r:id="rId7"/>
              </a:rPr>
              <a:t>https://doi.org/10.1001/jama.293.2.217</a:t>
            </a:r>
            <a:endParaRPr lang="en-US" sz="900" dirty="0"/>
          </a:p>
          <a:p>
            <a:pPr>
              <a:lnSpc>
                <a:spcPct val="90000"/>
              </a:lnSpc>
            </a:pPr>
            <a:r>
              <a:rPr lang="en-US" sz="900" dirty="0"/>
              <a:t> </a:t>
            </a:r>
          </a:p>
          <a:p>
            <a:pPr>
              <a:lnSpc>
                <a:spcPct val="90000"/>
              </a:lnSpc>
            </a:pPr>
            <a:r>
              <a:rPr lang="en-US" sz="900" dirty="0"/>
              <a:t>Stevens, D. L., et al. (2014). Practice guidelines for skin and soft tissue infections. </a:t>
            </a:r>
            <a:r>
              <a:rPr lang="en-US" sz="900" i="1" dirty="0"/>
              <a:t>Clinical Infectious Diseases, 59</a:t>
            </a:r>
            <a:r>
              <a:rPr lang="en-US" sz="900" dirty="0"/>
              <a:t>(2), e10–e52. </a:t>
            </a:r>
            <a:r>
              <a:rPr lang="en-US" sz="900" u="sng" dirty="0">
                <a:hlinkClick r:id="rId8"/>
              </a:rPr>
              <a:t>https://doi.org/10.1093/cid/ciu296</a:t>
            </a:r>
            <a:endParaRPr lang="en-US" sz="900" dirty="0"/>
          </a:p>
          <a:p>
            <a:pPr>
              <a:lnSpc>
                <a:spcPct val="90000"/>
              </a:lnSpc>
            </a:pPr>
            <a:endParaRPr lang="en-US" sz="900" dirty="0"/>
          </a:p>
        </p:txBody>
      </p:sp>
    </p:spTree>
    <p:extLst>
      <p:ext uri="{BB962C8B-B14F-4D97-AF65-F5344CB8AC3E}">
        <p14:creationId xmlns:p14="http://schemas.microsoft.com/office/powerpoint/2010/main" val="165438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EE2378-DB7E-1E1F-7812-9832114A36FF}"/>
              </a:ext>
            </a:extLst>
          </p:cNvPr>
          <p:cNvSpPr>
            <a:spLocks noGrp="1"/>
          </p:cNvSpPr>
          <p:nvPr>
            <p:ph type="title"/>
          </p:nvPr>
        </p:nvSpPr>
        <p:spPr>
          <a:xfrm>
            <a:off x="685799" y="1150076"/>
            <a:ext cx="3659389" cy="4557849"/>
          </a:xfrm>
        </p:spPr>
        <p:txBody>
          <a:bodyPr>
            <a:normAutofit/>
          </a:bodyPr>
          <a:lstStyle/>
          <a:p>
            <a:pPr algn="r"/>
            <a:r>
              <a:rPr lang="en-US" dirty="0"/>
              <a:t>Systemic Factors that delay healing</a:t>
            </a:r>
            <a:endParaRPr lang="en-US"/>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AF3EF2C-60E3-35C9-15F5-C1AEE5D0E7D2}"/>
              </a:ext>
            </a:extLst>
          </p:cNvPr>
          <p:cNvSpPr>
            <a:spLocks noGrp="1"/>
          </p:cNvSpPr>
          <p:nvPr>
            <p:ph idx="1"/>
          </p:nvPr>
        </p:nvSpPr>
        <p:spPr>
          <a:xfrm>
            <a:off x="4988658" y="1150076"/>
            <a:ext cx="6517543" cy="4557849"/>
          </a:xfrm>
        </p:spPr>
        <p:txBody>
          <a:bodyPr>
            <a:normAutofit/>
          </a:bodyPr>
          <a:lstStyle/>
          <a:p>
            <a:r>
              <a:rPr lang="en-US" dirty="0"/>
              <a:t>🍬 Diabetes</a:t>
            </a:r>
          </a:p>
          <a:p>
            <a:r>
              <a:rPr lang="en-US" dirty="0"/>
              <a:t>🫀 Peripheral arterial disease</a:t>
            </a:r>
          </a:p>
          <a:p>
            <a:r>
              <a:rPr lang="en-US" dirty="0"/>
              <a:t>🌊 Venous insufficiency</a:t>
            </a:r>
          </a:p>
          <a:p>
            <a:r>
              <a:rPr lang="en-US" dirty="0"/>
              <a:t>🥣 Malnutrition</a:t>
            </a:r>
          </a:p>
          <a:p>
            <a:r>
              <a:rPr lang="en-US" dirty="0"/>
              <a:t>🚬 Smoking</a:t>
            </a:r>
          </a:p>
          <a:p>
            <a:r>
              <a:rPr lang="en-US" dirty="0"/>
              <a:t>⚖ Obesity</a:t>
            </a:r>
          </a:p>
          <a:p>
            <a:r>
              <a:rPr lang="en-US" dirty="0"/>
              <a:t>🪑 Immobility</a:t>
            </a:r>
          </a:p>
          <a:p>
            <a:r>
              <a:rPr lang="en-US" dirty="0"/>
              <a:t>🩸 Anemia</a:t>
            </a:r>
          </a:p>
          <a:p>
            <a:r>
              <a:rPr lang="en-US" dirty="0"/>
              <a:t>🧪 CKD</a:t>
            </a:r>
          </a:p>
          <a:p>
            <a:r>
              <a:rPr lang="en-US" dirty="0"/>
              <a:t>💊 Steroid use</a:t>
            </a:r>
          </a:p>
        </p:txBody>
      </p:sp>
    </p:spTree>
    <p:extLst>
      <p:ext uri="{BB962C8B-B14F-4D97-AF65-F5344CB8AC3E}">
        <p14:creationId xmlns:p14="http://schemas.microsoft.com/office/powerpoint/2010/main" val="793749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5030A-BF23-9C44-EA40-ED5221F04990}"/>
              </a:ext>
            </a:extLst>
          </p:cNvPr>
          <p:cNvSpPr>
            <a:spLocks noGrp="1"/>
          </p:cNvSpPr>
          <p:nvPr>
            <p:ph type="title"/>
          </p:nvPr>
        </p:nvSpPr>
        <p:spPr/>
        <p:txBody>
          <a:bodyPr/>
          <a:lstStyle/>
          <a:p>
            <a:r>
              <a:rPr lang="en-US" dirty="0"/>
              <a:t>Pressure injury Pathophysiology </a:t>
            </a:r>
          </a:p>
        </p:txBody>
      </p:sp>
      <p:graphicFrame>
        <p:nvGraphicFramePr>
          <p:cNvPr id="5" name="Content Placeholder 2">
            <a:extLst>
              <a:ext uri="{FF2B5EF4-FFF2-40B4-BE49-F238E27FC236}">
                <a16:creationId xmlns:a16="http://schemas.microsoft.com/office/drawing/2014/main" id="{865A225E-76FD-B761-64CB-83DEAA41F97F}"/>
              </a:ext>
            </a:extLst>
          </p:cNvPr>
          <p:cNvGraphicFramePr>
            <a:graphicFrameLocks noGrp="1"/>
          </p:cNvGraphicFramePr>
          <p:nvPr>
            <p:ph idx="1"/>
          </p:nvPr>
        </p:nvGraphicFramePr>
        <p:xfrm>
          <a:off x="685801" y="2142067"/>
          <a:ext cx="10131425" cy="3649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5090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44E28-2643-99C9-EC84-4986DDB3F4B0}"/>
              </a:ext>
            </a:extLst>
          </p:cNvPr>
          <p:cNvSpPr>
            <a:spLocks noGrp="1"/>
          </p:cNvSpPr>
          <p:nvPr>
            <p:ph type="title"/>
          </p:nvPr>
        </p:nvSpPr>
        <p:spPr>
          <a:xfrm>
            <a:off x="685801" y="609600"/>
            <a:ext cx="10131425" cy="1456267"/>
          </a:xfrm>
        </p:spPr>
        <p:txBody>
          <a:bodyPr>
            <a:normAutofit/>
          </a:bodyPr>
          <a:lstStyle/>
          <a:p>
            <a:r>
              <a:rPr lang="en-US" dirty="0"/>
              <a:t>Pressure injury Classification </a:t>
            </a:r>
          </a:p>
        </p:txBody>
      </p:sp>
      <p:graphicFrame>
        <p:nvGraphicFramePr>
          <p:cNvPr id="5" name="Content Placeholder 2">
            <a:extLst>
              <a:ext uri="{FF2B5EF4-FFF2-40B4-BE49-F238E27FC236}">
                <a16:creationId xmlns:a16="http://schemas.microsoft.com/office/drawing/2014/main" id="{B774A63D-A5C8-1DAB-517C-7A5DCA42A35B}"/>
              </a:ext>
            </a:extLst>
          </p:cNvPr>
          <p:cNvGraphicFramePr>
            <a:graphicFrameLocks noGrp="1"/>
          </p:cNvGraphicFramePr>
          <p:nvPr>
            <p:ph idx="1"/>
            <p:extLst>
              <p:ext uri="{D42A27DB-BD31-4B8C-83A1-F6EECF244321}">
                <p14:modId xmlns:p14="http://schemas.microsoft.com/office/powerpoint/2010/main" val="623346457"/>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3285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B2DB-D680-C896-D246-FDE19AC5F792}"/>
              </a:ext>
            </a:extLst>
          </p:cNvPr>
          <p:cNvSpPr>
            <a:spLocks noGrp="1"/>
          </p:cNvSpPr>
          <p:nvPr>
            <p:ph type="title"/>
          </p:nvPr>
        </p:nvSpPr>
        <p:spPr>
          <a:xfrm>
            <a:off x="685802" y="609600"/>
            <a:ext cx="6282266" cy="1456267"/>
          </a:xfrm>
        </p:spPr>
        <p:txBody>
          <a:bodyPr>
            <a:normAutofit/>
          </a:bodyPr>
          <a:lstStyle/>
          <a:p>
            <a:r>
              <a:rPr lang="en-US" sz="3200" dirty="0"/>
              <a:t>Pressure injury Characteristics </a:t>
            </a:r>
          </a:p>
        </p:txBody>
      </p:sp>
      <p:sp>
        <p:nvSpPr>
          <p:cNvPr id="3" name="Content Placeholder 2">
            <a:extLst>
              <a:ext uri="{FF2B5EF4-FFF2-40B4-BE49-F238E27FC236}">
                <a16:creationId xmlns:a16="http://schemas.microsoft.com/office/drawing/2014/main" id="{8E15FC10-8106-62F8-C356-1F37A84F9647}"/>
              </a:ext>
            </a:extLst>
          </p:cNvPr>
          <p:cNvSpPr>
            <a:spLocks noGrp="1"/>
          </p:cNvSpPr>
          <p:nvPr>
            <p:ph idx="1"/>
          </p:nvPr>
        </p:nvSpPr>
        <p:spPr>
          <a:xfrm>
            <a:off x="685802" y="2142067"/>
            <a:ext cx="6282266" cy="3649133"/>
          </a:xfrm>
        </p:spPr>
        <p:txBody>
          <a:bodyPr>
            <a:normAutofit/>
          </a:bodyPr>
          <a:lstStyle/>
          <a:p>
            <a:r>
              <a:rPr lang="en-US" dirty="0"/>
              <a:t>📍 Located over bony prominences</a:t>
            </a:r>
          </a:p>
          <a:p>
            <a:r>
              <a:rPr lang="en-US" dirty="0"/>
              <a:t>🩹 May be painful unless neuropathy present</a:t>
            </a:r>
          </a:p>
          <a:p>
            <a:r>
              <a:rPr lang="en-US" dirty="0"/>
              <a:t>🌀 Tunneling/undermining common</a:t>
            </a:r>
          </a:p>
          <a:p>
            <a:endParaRPr lang="en-US" dirty="0"/>
          </a:p>
        </p:txBody>
      </p:sp>
      <p:pic>
        <p:nvPicPr>
          <p:cNvPr id="7" name="Graphic 6" descr="Foot">
            <a:extLst>
              <a:ext uri="{FF2B5EF4-FFF2-40B4-BE49-F238E27FC236}">
                <a16:creationId xmlns:a16="http://schemas.microsoft.com/office/drawing/2014/main" id="{A7801A76-137A-F153-C6FD-384F54ED419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0936" y="1668042"/>
            <a:ext cx="3445714" cy="344571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725935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51BCB-0419-432E-B7F1-25548446A625}">
  <ds:schemaRefs>
    <ds:schemaRef ds:uri="http://schemas.microsoft.com/sharepoint/v3/contenttype/forms"/>
  </ds:schemaRefs>
</ds:datastoreItem>
</file>

<file path=customXml/itemProps2.xml><?xml version="1.0" encoding="utf-8"?>
<ds:datastoreItem xmlns:ds="http://schemas.openxmlformats.org/officeDocument/2006/customXml" ds:itemID="{1F08B90B-70ED-4539-9C14-FB2728D9064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E8D3305-1D9D-4BC8-A40F-6F8AE50BD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Future design</Template>
  <TotalTime>1650</TotalTime>
  <Words>4856</Words>
  <Application>Microsoft Office PowerPoint</Application>
  <PresentationFormat>Widescreen</PresentationFormat>
  <Paragraphs>485</Paragraphs>
  <Slides>52</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Calibri Light</vt:lpstr>
      <vt:lpstr>Celestial</vt:lpstr>
      <vt:lpstr>Optimizing Outcomes in Chronic Wound Management</vt:lpstr>
      <vt:lpstr>Presentation objectives</vt:lpstr>
      <vt:lpstr>What is a chronic wound? </vt:lpstr>
      <vt:lpstr>Normal Wound Healing Physiology</vt:lpstr>
      <vt:lpstr>Pathophysiology of Chronic Wounds</vt:lpstr>
      <vt:lpstr>Systemic Factors that delay healing</vt:lpstr>
      <vt:lpstr>Pressure injury Pathophysiology </vt:lpstr>
      <vt:lpstr>Pressure injury Classification </vt:lpstr>
      <vt:lpstr>Pressure injury Characteristics </vt:lpstr>
      <vt:lpstr>Pressure INJURY stages </vt:lpstr>
      <vt:lpstr>Pressure Ulcer Stages</vt:lpstr>
      <vt:lpstr>Pathophysiology of Diabetic Ulcers</vt:lpstr>
      <vt:lpstr>Wagner-Meggitt Classification </vt:lpstr>
      <vt:lpstr>Clinical Characteristics of Diabetic Ulcers</vt:lpstr>
      <vt:lpstr>Vascular Ulcer Pathophysiology </vt:lpstr>
      <vt:lpstr>Venous Ulcer Versus Arterial ulcer</vt:lpstr>
      <vt:lpstr>Venous Stasis Versus Arterial Ulcers</vt:lpstr>
      <vt:lpstr>Core Principles of all chronic wounds</vt:lpstr>
      <vt:lpstr>Non-Pharmacologic Interventions </vt:lpstr>
      <vt:lpstr>Nutritional &amp; Lifestyle Support </vt:lpstr>
      <vt:lpstr>Conservative Treatment Recommendations</vt:lpstr>
      <vt:lpstr>Debridement Options </vt:lpstr>
      <vt:lpstr>CONTRAINDICATIONS </vt:lpstr>
      <vt:lpstr>Complications of Pressure Ulcers</vt:lpstr>
      <vt:lpstr>Complications of Diabetic Ulcers </vt:lpstr>
      <vt:lpstr>Complications of vascular ulcers</vt:lpstr>
      <vt:lpstr>Wound Infection &amp; Cellulitis: Early Identification and Intervention</vt:lpstr>
      <vt:lpstr>Wound Infection &amp; Cellulitis: Early Identification and Intervention</vt:lpstr>
      <vt:lpstr>Wound Infection &amp; Cellulitis: Early Identification and Intervention</vt:lpstr>
      <vt:lpstr>Wound Infection &amp; Cellulitis: Early Identification and Intervention</vt:lpstr>
      <vt:lpstr>To Culture or Not to Culture: When Wound Cultures Are Indicated</vt:lpstr>
      <vt:lpstr>When to refer</vt:lpstr>
      <vt:lpstr>Key Takeaways</vt:lpstr>
      <vt:lpstr>Advanced wound therapies &amp;  Practice optimization </vt:lpstr>
      <vt:lpstr>Debridement &amp; Coding Home/office based</vt:lpstr>
      <vt:lpstr>Amniotic Grafts / CTPs </vt:lpstr>
      <vt:lpstr>Low-Frequency Ultrasound (Arobella/MIST) </vt:lpstr>
      <vt:lpstr>ABI testing/ Coding</vt:lpstr>
      <vt:lpstr>Comprehensive Diabetic Foot Exam </vt:lpstr>
      <vt:lpstr>Maximizing Outcomes While Maintaining Compliance </vt:lpstr>
      <vt:lpstr>Key elements for documentation</vt:lpstr>
      <vt:lpstr>High risk documentation areas</vt:lpstr>
      <vt:lpstr>Expert language </vt:lpstr>
      <vt:lpstr>What Am I Looking At? Wound Type Recognition</vt:lpstr>
      <vt:lpstr>What Am I Looking At? Wound Type Recognition</vt:lpstr>
      <vt:lpstr>What Am I Looking At? Wound Type Recognition</vt:lpstr>
      <vt:lpstr>What Am I Looking At? Wound Type Recognition</vt:lpstr>
      <vt:lpstr>What Am I Looking At? Wound Type Recognition</vt:lpstr>
      <vt:lpstr>What Am I Looking At? Wound Type Recognition</vt:lpstr>
      <vt:lpstr>What Am I Looking At? Wound Type Recognition</vt:lpstr>
      <vt:lpstr>QUESTIONS????</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Elisha Payne</dc:creator>
  <cp:lastModifiedBy>Elisha Payne</cp:lastModifiedBy>
  <cp:revision>2</cp:revision>
  <dcterms:created xsi:type="dcterms:W3CDTF">2026-02-28T17:53:20Z</dcterms:created>
  <dcterms:modified xsi:type="dcterms:W3CDTF">2026-05-14T16:43:05Z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